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60" r:id="rId3"/>
    <p:sldId id="279" r:id="rId4"/>
    <p:sldId id="296" r:id="rId5"/>
    <p:sldId id="294" r:id="rId6"/>
    <p:sldId id="269" r:id="rId7"/>
    <p:sldId id="295" r:id="rId8"/>
    <p:sldId id="257" r:id="rId9"/>
    <p:sldId id="261" r:id="rId10"/>
    <p:sldId id="262" r:id="rId11"/>
    <p:sldId id="292" r:id="rId12"/>
    <p:sldId id="293" r:id="rId13"/>
    <p:sldId id="298" r:id="rId14"/>
    <p:sldId id="282" r:id="rId15"/>
    <p:sldId id="290" r:id="rId16"/>
    <p:sldId id="291" r:id="rId17"/>
    <p:sldId id="300" r:id="rId18"/>
    <p:sldId id="299" r:id="rId19"/>
    <p:sldId id="301" r:id="rId20"/>
    <p:sldId id="297" r:id="rId21"/>
    <p:sldId id="267" r:id="rId22"/>
    <p:sldId id="302" r:id="rId23"/>
    <p:sldId id="285" r:id="rId24"/>
    <p:sldId id="270" r:id="rId25"/>
    <p:sldId id="280" r:id="rId26"/>
    <p:sldId id="281" r:id="rId27"/>
    <p:sldId id="283" r:id="rId28"/>
    <p:sldId id="284" r:id="rId29"/>
    <p:sldId id="288" r:id="rId30"/>
    <p:sldId id="286" r:id="rId31"/>
    <p:sldId id="287" r:id="rId32"/>
    <p:sldId id="28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7B9E093-0449-DD4D-AE71-1FF64105028F}">
          <p14:sldIdLst>
            <p14:sldId id="256"/>
            <p14:sldId id="260"/>
            <p14:sldId id="279"/>
            <p14:sldId id="296"/>
            <p14:sldId id="294"/>
            <p14:sldId id="269"/>
            <p14:sldId id="295"/>
            <p14:sldId id="257"/>
            <p14:sldId id="261"/>
            <p14:sldId id="262"/>
            <p14:sldId id="292"/>
            <p14:sldId id="293"/>
            <p14:sldId id="298"/>
            <p14:sldId id="282"/>
            <p14:sldId id="290"/>
            <p14:sldId id="291"/>
            <p14:sldId id="300"/>
            <p14:sldId id="299"/>
            <p14:sldId id="301"/>
            <p14:sldId id="297"/>
            <p14:sldId id="267"/>
          </p14:sldIdLst>
        </p14:section>
        <p14:section name="backup" id="{1E550BD4-4A0B-5F42-8319-33C2189D8363}">
          <p14:sldIdLst>
            <p14:sldId id="302"/>
            <p14:sldId id="285"/>
            <p14:sldId id="270"/>
            <p14:sldId id="280"/>
            <p14:sldId id="281"/>
            <p14:sldId id="283"/>
            <p14:sldId id="284"/>
            <p14:sldId id="288"/>
            <p14:sldId id="286"/>
            <p14:sldId id="287"/>
            <p14:sldId id="2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E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304293-2DB2-4F47-AC6C-4B978CA4E487}" v="1342" dt="2024-05-03T12:40:05.9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81" autoAdjust="0"/>
    <p:restoredTop sz="83239" autoAdjust="0"/>
  </p:normalViewPr>
  <p:slideViewPr>
    <p:cSldViewPr snapToGrid="0">
      <p:cViewPr varScale="1">
        <p:scale>
          <a:sx n="92" d="100"/>
          <a:sy n="92" d="100"/>
        </p:scale>
        <p:origin x="184" y="28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ehia Elkhatib" userId="96a10ab5-ebe6-4256-abe1-3c07040a06a9" providerId="ADAL" clId="{9F69030F-453A-B74C-B766-6D15B786CF64}"/>
    <pc:docChg chg="undo custSel modSld">
      <pc:chgData name="Yehia Elkhatib" userId="96a10ab5-ebe6-4256-abe1-3c07040a06a9" providerId="ADAL" clId="{9F69030F-453A-B74C-B766-6D15B786CF64}" dt="2023-06-26T12:18:16.215" v="13" actId="478"/>
      <pc:docMkLst>
        <pc:docMk/>
      </pc:docMkLst>
      <pc:sldChg chg="addSp delSp modSp mod addAnim delAnim modAnim">
        <pc:chgData name="Yehia Elkhatib" userId="96a10ab5-ebe6-4256-abe1-3c07040a06a9" providerId="ADAL" clId="{9F69030F-453A-B74C-B766-6D15B786CF64}" dt="2023-06-26T12:18:16.215" v="13" actId="478"/>
        <pc:sldMkLst>
          <pc:docMk/>
          <pc:sldMk cId="2094203135" sldId="294"/>
        </pc:sldMkLst>
        <pc:spChg chg="add del">
          <ac:chgData name="Yehia Elkhatib" userId="96a10ab5-ebe6-4256-abe1-3c07040a06a9" providerId="ADAL" clId="{9F69030F-453A-B74C-B766-6D15B786CF64}" dt="2023-06-26T12:18:16.215" v="13" actId="478"/>
          <ac:spMkLst>
            <pc:docMk/>
            <pc:sldMk cId="2094203135" sldId="294"/>
            <ac:spMk id="3" creationId="{E7E6AA4A-B24D-4140-B453-12B3BDD9B74E}"/>
          </ac:spMkLst>
        </pc:spChg>
        <pc:spChg chg="add mod">
          <ac:chgData name="Yehia Elkhatib" userId="96a10ab5-ebe6-4256-abe1-3c07040a06a9" providerId="ADAL" clId="{9F69030F-453A-B74C-B766-6D15B786CF64}" dt="2023-06-26T12:18:15.592" v="10"/>
          <ac:spMkLst>
            <pc:docMk/>
            <pc:sldMk cId="2094203135" sldId="294"/>
            <ac:spMk id="6" creationId="{E44C2A72-8A32-0560-BD37-F618A94927FB}"/>
          </ac:spMkLst>
        </pc:spChg>
        <pc:spChg chg="add del">
          <ac:chgData name="Yehia Elkhatib" userId="96a10ab5-ebe6-4256-abe1-3c07040a06a9" providerId="ADAL" clId="{9F69030F-453A-B74C-B766-6D15B786CF64}" dt="2023-06-26T12:18:15.785" v="11" actId="478"/>
          <ac:spMkLst>
            <pc:docMk/>
            <pc:sldMk cId="2094203135" sldId="294"/>
            <ac:spMk id="8" creationId="{6D6DA5BF-CF7D-C144-8395-3DB48013722D}"/>
          </ac:spMkLst>
        </pc:spChg>
        <pc:spChg chg="add del">
          <ac:chgData name="Yehia Elkhatib" userId="96a10ab5-ebe6-4256-abe1-3c07040a06a9" providerId="ADAL" clId="{9F69030F-453A-B74C-B766-6D15B786CF64}" dt="2023-06-26T12:18:15.974" v="12" actId="478"/>
          <ac:spMkLst>
            <pc:docMk/>
            <pc:sldMk cId="2094203135" sldId="294"/>
            <ac:spMk id="9" creationId="{FBB705F8-256C-F24C-98BE-211B35B99870}"/>
          </ac:spMkLst>
        </pc:spChg>
        <pc:spChg chg="add mod">
          <ac:chgData name="Yehia Elkhatib" userId="96a10ab5-ebe6-4256-abe1-3c07040a06a9" providerId="ADAL" clId="{9F69030F-453A-B74C-B766-6D15B786CF64}" dt="2023-06-26T12:18:15.399" v="9"/>
          <ac:spMkLst>
            <pc:docMk/>
            <pc:sldMk cId="2094203135" sldId="294"/>
            <ac:spMk id="12" creationId="{019ED599-3B32-0309-37AE-3D96008C6755}"/>
          </ac:spMkLst>
        </pc:spChg>
      </pc:sldChg>
    </pc:docChg>
  </pc:docChgLst>
  <pc:docChgLst>
    <pc:chgData name="Yehia Elkhatib" userId="96a10ab5-ebe6-4256-abe1-3c07040a06a9" providerId="ADAL" clId="{F9304293-2DB2-4F47-AC6C-4B978CA4E487}"/>
    <pc:docChg chg="undo redo custSel addSld delSld modSld sldOrd addSection modSection">
      <pc:chgData name="Yehia Elkhatib" userId="96a10ab5-ebe6-4256-abe1-3c07040a06a9" providerId="ADAL" clId="{F9304293-2DB2-4F47-AC6C-4B978CA4E487}" dt="2024-05-03T12:40:28.816" v="3098" actId="20577"/>
      <pc:docMkLst>
        <pc:docMk/>
      </pc:docMkLst>
      <pc:sldChg chg="addSp delSp modSp mod modNotesTx">
        <pc:chgData name="Yehia Elkhatib" userId="96a10ab5-ebe6-4256-abe1-3c07040a06a9" providerId="ADAL" clId="{F9304293-2DB2-4F47-AC6C-4B978CA4E487}" dt="2024-05-03T10:19:07.246" v="2094" actId="20577"/>
        <pc:sldMkLst>
          <pc:docMk/>
          <pc:sldMk cId="1893734739" sldId="256"/>
        </pc:sldMkLst>
        <pc:spChg chg="mod">
          <ac:chgData name="Yehia Elkhatib" userId="96a10ab5-ebe6-4256-abe1-3c07040a06a9" providerId="ADAL" clId="{F9304293-2DB2-4F47-AC6C-4B978CA4E487}" dt="2024-05-03T10:19:07.246" v="2094" actId="20577"/>
          <ac:spMkLst>
            <pc:docMk/>
            <pc:sldMk cId="1893734739" sldId="256"/>
            <ac:spMk id="2" creationId="{00000000-0000-0000-0000-000000000000}"/>
          </ac:spMkLst>
        </pc:spChg>
        <pc:spChg chg="mod">
          <ac:chgData name="Yehia Elkhatib" userId="96a10ab5-ebe6-4256-abe1-3c07040a06a9" providerId="ADAL" clId="{F9304293-2DB2-4F47-AC6C-4B978CA4E487}" dt="2024-05-02T21:22:59.651" v="125" actId="1036"/>
          <ac:spMkLst>
            <pc:docMk/>
            <pc:sldMk cId="1893734739" sldId="256"/>
            <ac:spMk id="3" creationId="{00000000-0000-0000-0000-000000000000}"/>
          </ac:spMkLst>
        </pc:spChg>
        <pc:spChg chg="del">
          <ac:chgData name="Yehia Elkhatib" userId="96a10ab5-ebe6-4256-abe1-3c07040a06a9" providerId="ADAL" clId="{F9304293-2DB2-4F47-AC6C-4B978CA4E487}" dt="2024-05-02T21:21:58.105" v="103" actId="478"/>
          <ac:spMkLst>
            <pc:docMk/>
            <pc:sldMk cId="1893734739" sldId="256"/>
            <ac:spMk id="4" creationId="{EFB3AC24-D7CA-224B-9345-EFA0EC902807}"/>
          </ac:spMkLst>
        </pc:spChg>
        <pc:picChg chg="del">
          <ac:chgData name="Yehia Elkhatib" userId="96a10ab5-ebe6-4256-abe1-3c07040a06a9" providerId="ADAL" clId="{F9304293-2DB2-4F47-AC6C-4B978CA4E487}" dt="2024-05-02T21:10:50.314" v="0" actId="21"/>
          <ac:picMkLst>
            <pc:docMk/>
            <pc:sldMk cId="1893734739" sldId="256"/>
            <ac:picMk id="5" creationId="{00000000-0000-0000-0000-000000000000}"/>
          </ac:picMkLst>
        </pc:picChg>
        <pc:picChg chg="add mod">
          <ac:chgData name="Yehia Elkhatib" userId="96a10ab5-ebe6-4256-abe1-3c07040a06a9" providerId="ADAL" clId="{F9304293-2DB2-4F47-AC6C-4B978CA4E487}" dt="2024-05-02T21:22:53.261" v="105" actId="1076"/>
          <ac:picMkLst>
            <pc:docMk/>
            <pc:sldMk cId="1893734739" sldId="256"/>
            <ac:picMk id="6" creationId="{A5905EEE-953D-45B1-FBB8-E60F7EFD278F}"/>
          </ac:picMkLst>
        </pc:picChg>
        <pc:picChg chg="del">
          <ac:chgData name="Yehia Elkhatib" userId="96a10ab5-ebe6-4256-abe1-3c07040a06a9" providerId="ADAL" clId="{F9304293-2DB2-4F47-AC6C-4B978CA4E487}" dt="2024-05-02T21:10:50.314" v="0" actId="21"/>
          <ac:picMkLst>
            <pc:docMk/>
            <pc:sldMk cId="1893734739" sldId="256"/>
            <ac:picMk id="9" creationId="{2F204245-B894-DF48-8962-7DA88292B106}"/>
          </ac:picMkLst>
        </pc:picChg>
        <pc:picChg chg="del">
          <ac:chgData name="Yehia Elkhatib" userId="96a10ab5-ebe6-4256-abe1-3c07040a06a9" providerId="ADAL" clId="{F9304293-2DB2-4F47-AC6C-4B978CA4E487}" dt="2024-05-02T21:10:50.314" v="0" actId="21"/>
          <ac:picMkLst>
            <pc:docMk/>
            <pc:sldMk cId="1893734739" sldId="256"/>
            <ac:picMk id="1026" creationId="{F7D41C8A-09D8-2742-A174-6FD98E24ADA2}"/>
          </ac:picMkLst>
        </pc:picChg>
      </pc:sldChg>
      <pc:sldChg chg="addSp delSp modSp mod modNotesTx">
        <pc:chgData name="Yehia Elkhatib" userId="96a10ab5-ebe6-4256-abe1-3c07040a06a9" providerId="ADAL" clId="{F9304293-2DB2-4F47-AC6C-4B978CA4E487}" dt="2024-05-03T11:27:34.348" v="2649" actId="114"/>
        <pc:sldMkLst>
          <pc:docMk/>
          <pc:sldMk cId="1405906130" sldId="257"/>
        </pc:sldMkLst>
        <pc:spChg chg="add del mod">
          <ac:chgData name="Yehia Elkhatib" userId="96a10ab5-ebe6-4256-abe1-3c07040a06a9" providerId="ADAL" clId="{F9304293-2DB2-4F47-AC6C-4B978CA4E487}" dt="2024-05-03T10:21:11.625" v="2146" actId="478"/>
          <ac:spMkLst>
            <pc:docMk/>
            <pc:sldMk cId="1405906130" sldId="257"/>
            <ac:spMk id="5" creationId="{D462FD22-3D11-9143-893E-BBCFE02CCE70}"/>
          </ac:spMkLst>
        </pc:spChg>
        <pc:spChg chg="mod">
          <ac:chgData name="Yehia Elkhatib" userId="96a10ab5-ebe6-4256-abe1-3c07040a06a9" providerId="ADAL" clId="{F9304293-2DB2-4F47-AC6C-4B978CA4E487}" dt="2024-05-03T11:27:34.348" v="2649" actId="114"/>
          <ac:spMkLst>
            <pc:docMk/>
            <pc:sldMk cId="1405906130" sldId="257"/>
            <ac:spMk id="7" creationId="{2DC5476E-1FE3-AB4E-8F42-19BBCF22C131}"/>
          </ac:spMkLst>
        </pc:spChg>
        <pc:picChg chg="add mod modCrop">
          <ac:chgData name="Yehia Elkhatib" userId="96a10ab5-ebe6-4256-abe1-3c07040a06a9" providerId="ADAL" clId="{F9304293-2DB2-4F47-AC6C-4B978CA4E487}" dt="2024-05-03T09:58:07.324" v="1786" actId="1037"/>
          <ac:picMkLst>
            <pc:docMk/>
            <pc:sldMk cId="1405906130" sldId="257"/>
            <ac:picMk id="2" creationId="{B39219BC-9C81-88BD-331F-8E50B49E556A}"/>
          </ac:picMkLst>
        </pc:picChg>
        <pc:picChg chg="mod">
          <ac:chgData name="Yehia Elkhatib" userId="96a10ab5-ebe6-4256-abe1-3c07040a06a9" providerId="ADAL" clId="{F9304293-2DB2-4F47-AC6C-4B978CA4E487}" dt="2024-05-02T21:39:27.055" v="619" actId="1076"/>
          <ac:picMkLst>
            <pc:docMk/>
            <pc:sldMk cId="1405906130" sldId="257"/>
            <ac:picMk id="4" creationId="{00000000-0000-0000-0000-000000000000}"/>
          </ac:picMkLst>
        </pc:picChg>
      </pc:sldChg>
      <pc:sldChg chg="modNotesTx">
        <pc:chgData name="Yehia Elkhatib" userId="96a10ab5-ebe6-4256-abe1-3c07040a06a9" providerId="ADAL" clId="{F9304293-2DB2-4F47-AC6C-4B978CA4E487}" dt="2024-05-03T10:05:31.701" v="1972" actId="20577"/>
        <pc:sldMkLst>
          <pc:docMk/>
          <pc:sldMk cId="2582089213" sldId="260"/>
        </pc:sldMkLst>
      </pc:sldChg>
      <pc:sldChg chg="add del">
        <pc:chgData name="Yehia Elkhatib" userId="96a10ab5-ebe6-4256-abe1-3c07040a06a9" providerId="ADAL" clId="{F9304293-2DB2-4F47-AC6C-4B978CA4E487}" dt="2024-05-03T09:17:32.705" v="1266" actId="2696"/>
        <pc:sldMkLst>
          <pc:docMk/>
          <pc:sldMk cId="834854780" sldId="261"/>
        </pc:sldMkLst>
      </pc:sldChg>
      <pc:sldChg chg="addSp delSp modSp add mod">
        <pc:chgData name="Yehia Elkhatib" userId="96a10ab5-ebe6-4256-abe1-3c07040a06a9" providerId="ADAL" clId="{F9304293-2DB2-4F47-AC6C-4B978CA4E487}" dt="2024-05-03T10:24:05.811" v="2186" actId="20577"/>
        <pc:sldMkLst>
          <pc:docMk/>
          <pc:sldMk cId="3013799799" sldId="261"/>
        </pc:sldMkLst>
        <pc:spChg chg="mod">
          <ac:chgData name="Yehia Elkhatib" userId="96a10ab5-ebe6-4256-abe1-3c07040a06a9" providerId="ADAL" clId="{F9304293-2DB2-4F47-AC6C-4B978CA4E487}" dt="2024-05-03T10:24:05.811" v="2186" actId="20577"/>
          <ac:spMkLst>
            <pc:docMk/>
            <pc:sldMk cId="3013799799" sldId="261"/>
            <ac:spMk id="6" creationId="{8B2C7F75-1637-BC43-BE72-CAD97268B83F}"/>
          </ac:spMkLst>
        </pc:spChg>
        <pc:picChg chg="add del mod">
          <ac:chgData name="Yehia Elkhatib" userId="96a10ab5-ebe6-4256-abe1-3c07040a06a9" providerId="ADAL" clId="{F9304293-2DB2-4F47-AC6C-4B978CA4E487}" dt="2024-05-03T09:58:12.171" v="1787" actId="478"/>
          <ac:picMkLst>
            <pc:docMk/>
            <pc:sldMk cId="3013799799" sldId="261"/>
            <ac:picMk id="3" creationId="{3D7661EC-1385-DD1B-BE25-0EEC0255680F}"/>
          </ac:picMkLst>
        </pc:picChg>
        <pc:picChg chg="add mod">
          <ac:chgData name="Yehia Elkhatib" userId="96a10ab5-ebe6-4256-abe1-3c07040a06a9" providerId="ADAL" clId="{F9304293-2DB2-4F47-AC6C-4B978CA4E487}" dt="2024-05-03T09:58:12.638" v="1788"/>
          <ac:picMkLst>
            <pc:docMk/>
            <pc:sldMk cId="3013799799" sldId="261"/>
            <ac:picMk id="4" creationId="{B5B01327-8864-6C42-580C-BE6515D504F1}"/>
          </ac:picMkLst>
        </pc:picChg>
      </pc:sldChg>
      <pc:sldChg chg="del">
        <pc:chgData name="Yehia Elkhatib" userId="96a10ab5-ebe6-4256-abe1-3c07040a06a9" providerId="ADAL" clId="{F9304293-2DB2-4F47-AC6C-4B978CA4E487}" dt="2024-05-02T21:45:35.105" v="620" actId="2696"/>
        <pc:sldMkLst>
          <pc:docMk/>
          <pc:sldMk cId="3714920134" sldId="261"/>
        </pc:sldMkLst>
      </pc:sldChg>
      <pc:sldChg chg="add del">
        <pc:chgData name="Yehia Elkhatib" userId="96a10ab5-ebe6-4256-abe1-3c07040a06a9" providerId="ADAL" clId="{F9304293-2DB2-4F47-AC6C-4B978CA4E487}" dt="2024-05-03T09:17:32.705" v="1266" actId="2696"/>
        <pc:sldMkLst>
          <pc:docMk/>
          <pc:sldMk cId="526828634" sldId="262"/>
        </pc:sldMkLst>
      </pc:sldChg>
      <pc:sldChg chg="addSp delSp modSp add mod modNotesTx">
        <pc:chgData name="Yehia Elkhatib" userId="96a10ab5-ebe6-4256-abe1-3c07040a06a9" providerId="ADAL" clId="{F9304293-2DB2-4F47-AC6C-4B978CA4E487}" dt="2024-05-03T10:24:16.204" v="2204" actId="20577"/>
        <pc:sldMkLst>
          <pc:docMk/>
          <pc:sldMk cId="1709049980" sldId="262"/>
        </pc:sldMkLst>
        <pc:spChg chg="add del mod">
          <ac:chgData name="Yehia Elkhatib" userId="96a10ab5-ebe6-4256-abe1-3c07040a06a9" providerId="ADAL" clId="{F9304293-2DB2-4F47-AC6C-4B978CA4E487}" dt="2024-05-03T09:58:20.607" v="1794"/>
          <ac:spMkLst>
            <pc:docMk/>
            <pc:sldMk cId="1709049980" sldId="262"/>
            <ac:spMk id="4" creationId="{FB2A97B5-CEFF-36B0-A981-4B06CBAFEB03}"/>
          </ac:spMkLst>
        </pc:spChg>
        <pc:spChg chg="mod">
          <ac:chgData name="Yehia Elkhatib" userId="96a10ab5-ebe6-4256-abe1-3c07040a06a9" providerId="ADAL" clId="{F9304293-2DB2-4F47-AC6C-4B978CA4E487}" dt="2024-05-03T09:43:27.057" v="1425" actId="20577"/>
          <ac:spMkLst>
            <pc:docMk/>
            <pc:sldMk cId="1709049980" sldId="262"/>
            <ac:spMk id="6" creationId="{7E9E55D9-17D9-CF41-AA7A-EFDDF10D72C9}"/>
          </ac:spMkLst>
        </pc:spChg>
        <pc:picChg chg="add del mod">
          <ac:chgData name="Yehia Elkhatib" userId="96a10ab5-ebe6-4256-abe1-3c07040a06a9" providerId="ADAL" clId="{F9304293-2DB2-4F47-AC6C-4B978CA4E487}" dt="2024-05-03T09:58:15.385" v="1789" actId="478"/>
          <ac:picMkLst>
            <pc:docMk/>
            <pc:sldMk cId="1709049980" sldId="262"/>
            <ac:picMk id="2" creationId="{9EE3008F-5F95-CCD1-47AA-73889D30CDE3}"/>
          </ac:picMkLst>
        </pc:picChg>
        <pc:picChg chg="add mod">
          <ac:chgData name="Yehia Elkhatib" userId="96a10ab5-ebe6-4256-abe1-3c07040a06a9" providerId="ADAL" clId="{F9304293-2DB2-4F47-AC6C-4B978CA4E487}" dt="2024-05-03T09:58:15.923" v="1790"/>
          <ac:picMkLst>
            <pc:docMk/>
            <pc:sldMk cId="1709049980" sldId="262"/>
            <ac:picMk id="3" creationId="{83FFB989-CEBE-777A-FDF4-0B6ACABFE84E}"/>
          </ac:picMkLst>
        </pc:picChg>
      </pc:sldChg>
      <pc:sldChg chg="del">
        <pc:chgData name="Yehia Elkhatib" userId="96a10ab5-ebe6-4256-abe1-3c07040a06a9" providerId="ADAL" clId="{F9304293-2DB2-4F47-AC6C-4B978CA4E487}" dt="2024-05-02T21:45:35.105" v="620" actId="2696"/>
        <pc:sldMkLst>
          <pc:docMk/>
          <pc:sldMk cId="4035440858" sldId="262"/>
        </pc:sldMkLst>
      </pc:sldChg>
      <pc:sldChg chg="addSp delSp modSp mod delAnim modAnim modNotesTx">
        <pc:chgData name="Yehia Elkhatib" userId="96a10ab5-ebe6-4256-abe1-3c07040a06a9" providerId="ADAL" clId="{F9304293-2DB2-4F47-AC6C-4B978CA4E487}" dt="2024-05-03T12:40:05.947" v="3076" actId="1036"/>
        <pc:sldMkLst>
          <pc:docMk/>
          <pc:sldMk cId="1866385143" sldId="267"/>
        </pc:sldMkLst>
        <pc:spChg chg="mod">
          <ac:chgData name="Yehia Elkhatib" userId="96a10ab5-ebe6-4256-abe1-3c07040a06a9" providerId="ADAL" clId="{F9304293-2DB2-4F47-AC6C-4B978CA4E487}" dt="2024-05-03T12:39:22.352" v="3050" actId="20577"/>
          <ac:spMkLst>
            <pc:docMk/>
            <pc:sldMk cId="1866385143" sldId="267"/>
            <ac:spMk id="3" creationId="{00000000-0000-0000-0000-000000000000}"/>
          </ac:spMkLst>
        </pc:spChg>
        <pc:spChg chg="mod">
          <ac:chgData name="Yehia Elkhatib" userId="96a10ab5-ebe6-4256-abe1-3c07040a06a9" providerId="ADAL" clId="{F9304293-2DB2-4F47-AC6C-4B978CA4E487}" dt="2024-05-02T21:50:43.022" v="646" actId="20577"/>
          <ac:spMkLst>
            <pc:docMk/>
            <pc:sldMk cId="1866385143" sldId="267"/>
            <ac:spMk id="4" creationId="{BE3CF732-D02C-F04D-9290-C23C57C06D45}"/>
          </ac:spMkLst>
        </pc:spChg>
        <pc:spChg chg="add del mod">
          <ac:chgData name="Yehia Elkhatib" userId="96a10ab5-ebe6-4256-abe1-3c07040a06a9" providerId="ADAL" clId="{F9304293-2DB2-4F47-AC6C-4B978CA4E487}" dt="2024-05-03T09:13:11.327" v="1219" actId="21"/>
          <ac:spMkLst>
            <pc:docMk/>
            <pc:sldMk cId="1866385143" sldId="267"/>
            <ac:spMk id="22" creationId="{EFF66557-0A86-B7A0-D379-078D1D6F9699}"/>
          </ac:spMkLst>
        </pc:spChg>
        <pc:grpChg chg="del">
          <ac:chgData name="Yehia Elkhatib" userId="96a10ab5-ebe6-4256-abe1-3c07040a06a9" providerId="ADAL" clId="{F9304293-2DB2-4F47-AC6C-4B978CA4E487}" dt="2024-05-02T21:11:02.993" v="1" actId="478"/>
          <ac:grpSpMkLst>
            <pc:docMk/>
            <pc:sldMk cId="1866385143" sldId="267"/>
            <ac:grpSpMk id="12" creationId="{6217CAD9-1037-1D46-8107-9F8853A08CBD}"/>
          </ac:grpSpMkLst>
        </pc:grpChg>
        <pc:grpChg chg="del">
          <ac:chgData name="Yehia Elkhatib" userId="96a10ab5-ebe6-4256-abe1-3c07040a06a9" providerId="ADAL" clId="{F9304293-2DB2-4F47-AC6C-4B978CA4E487}" dt="2024-05-02T21:11:02.993" v="1" actId="478"/>
          <ac:grpSpMkLst>
            <pc:docMk/>
            <pc:sldMk cId="1866385143" sldId="267"/>
            <ac:grpSpMk id="14" creationId="{01BE2E16-572D-C84E-86D1-C1F9738EF4E1}"/>
          </ac:grpSpMkLst>
        </pc:grpChg>
        <pc:grpChg chg="del">
          <ac:chgData name="Yehia Elkhatib" userId="96a10ab5-ebe6-4256-abe1-3c07040a06a9" providerId="ADAL" clId="{F9304293-2DB2-4F47-AC6C-4B978CA4E487}" dt="2024-05-02T21:11:02.993" v="1" actId="478"/>
          <ac:grpSpMkLst>
            <pc:docMk/>
            <pc:sldMk cId="1866385143" sldId="267"/>
            <ac:grpSpMk id="15" creationId="{411AA868-1B7E-0E49-82AF-FD41CA6DED02}"/>
          </ac:grpSpMkLst>
        </pc:grpChg>
        <pc:grpChg chg="del">
          <ac:chgData name="Yehia Elkhatib" userId="96a10ab5-ebe6-4256-abe1-3c07040a06a9" providerId="ADAL" clId="{F9304293-2DB2-4F47-AC6C-4B978CA4E487}" dt="2024-05-02T21:11:02.993" v="1" actId="478"/>
          <ac:grpSpMkLst>
            <pc:docMk/>
            <pc:sldMk cId="1866385143" sldId="267"/>
            <ac:grpSpMk id="16" creationId="{18E25CC7-970E-124B-8799-86C178A0EDFB}"/>
          </ac:grpSpMkLst>
        </pc:grpChg>
        <pc:grpChg chg="add del mod">
          <ac:chgData name="Yehia Elkhatib" userId="96a10ab5-ebe6-4256-abe1-3c07040a06a9" providerId="ADAL" clId="{F9304293-2DB2-4F47-AC6C-4B978CA4E487}" dt="2024-05-03T11:14:25.523" v="2451" actId="165"/>
          <ac:grpSpMkLst>
            <pc:docMk/>
            <pc:sldMk cId="1866385143" sldId="267"/>
            <ac:grpSpMk id="23" creationId="{E7C386D6-5F28-2F45-FD1D-7FB85AF08E66}"/>
          </ac:grpSpMkLst>
        </pc:grpChg>
        <pc:picChg chg="add mod">
          <ac:chgData name="Yehia Elkhatib" userId="96a10ab5-ebe6-4256-abe1-3c07040a06a9" providerId="ADAL" clId="{F9304293-2DB2-4F47-AC6C-4B978CA4E487}" dt="2024-05-03T11:15:46.295" v="2465" actId="1036"/>
          <ac:picMkLst>
            <pc:docMk/>
            <pc:sldMk cId="1866385143" sldId="267"/>
            <ac:picMk id="2" creationId="{79914131-7402-E524-45FE-F6BFECB4E324}"/>
          </ac:picMkLst>
        </pc:picChg>
        <pc:picChg chg="add mod">
          <ac:chgData name="Yehia Elkhatib" userId="96a10ab5-ebe6-4256-abe1-3c07040a06a9" providerId="ADAL" clId="{F9304293-2DB2-4F47-AC6C-4B978CA4E487}" dt="2024-05-03T11:14:14.485" v="2450" actId="1038"/>
          <ac:picMkLst>
            <pc:docMk/>
            <pc:sldMk cId="1866385143" sldId="267"/>
            <ac:picMk id="9" creationId="{2E15BEAD-C478-981B-3929-C7054A26DD9F}"/>
          </ac:picMkLst>
        </pc:picChg>
        <pc:picChg chg="del mod">
          <ac:chgData name="Yehia Elkhatib" userId="96a10ab5-ebe6-4256-abe1-3c07040a06a9" providerId="ADAL" clId="{F9304293-2DB2-4F47-AC6C-4B978CA4E487}" dt="2024-05-03T09:13:11.327" v="1219" actId="21"/>
          <ac:picMkLst>
            <pc:docMk/>
            <pc:sldMk cId="1866385143" sldId="267"/>
            <ac:picMk id="17" creationId="{7B852BEB-3F83-0F48-8F0C-FFFD22E7E400}"/>
          </ac:picMkLst>
        </pc:picChg>
        <pc:picChg chg="add mod">
          <ac:chgData name="Yehia Elkhatib" userId="96a10ab5-ebe6-4256-abe1-3c07040a06a9" providerId="ADAL" clId="{F9304293-2DB2-4F47-AC6C-4B978CA4E487}" dt="2024-05-03T11:15:36.837" v="2462" actId="1036"/>
          <ac:picMkLst>
            <pc:docMk/>
            <pc:sldMk cId="1866385143" sldId="267"/>
            <ac:picMk id="18" creationId="{B05ED8AD-284A-71D9-D5E5-8143D17EB26D}"/>
          </ac:picMkLst>
        </pc:picChg>
        <pc:picChg chg="add mod modCrop">
          <ac:chgData name="Yehia Elkhatib" userId="96a10ab5-ebe6-4256-abe1-3c07040a06a9" providerId="ADAL" clId="{F9304293-2DB2-4F47-AC6C-4B978CA4E487}" dt="2024-05-03T11:15:38.154" v="2463" actId="1036"/>
          <ac:picMkLst>
            <pc:docMk/>
            <pc:sldMk cId="1866385143" sldId="267"/>
            <ac:picMk id="20" creationId="{22F31539-D6FF-9E3A-7CC2-6167CD037EBF}"/>
          </ac:picMkLst>
        </pc:picChg>
        <pc:picChg chg="add mod">
          <ac:chgData name="Yehia Elkhatib" userId="96a10ab5-ebe6-4256-abe1-3c07040a06a9" providerId="ADAL" clId="{F9304293-2DB2-4F47-AC6C-4B978CA4E487}" dt="2024-05-03T11:15:38.154" v="2463" actId="1036"/>
          <ac:picMkLst>
            <pc:docMk/>
            <pc:sldMk cId="1866385143" sldId="267"/>
            <ac:picMk id="1026" creationId="{9458C644-DB18-EE02-787D-5D4043558D21}"/>
          </ac:picMkLst>
        </pc:picChg>
        <pc:picChg chg="add del mod">
          <ac:chgData name="Yehia Elkhatib" userId="96a10ab5-ebe6-4256-abe1-3c07040a06a9" providerId="ADAL" clId="{F9304293-2DB2-4F47-AC6C-4B978CA4E487}" dt="2024-05-02T21:17:29.278" v="40" actId="478"/>
          <ac:picMkLst>
            <pc:docMk/>
            <pc:sldMk cId="1866385143" sldId="267"/>
            <ac:picMk id="1028" creationId="{1292F17B-A13F-5FCD-20CE-C54AD8B0E9DF}"/>
          </ac:picMkLst>
        </pc:picChg>
        <pc:picChg chg="add del mod">
          <ac:chgData name="Yehia Elkhatib" userId="96a10ab5-ebe6-4256-abe1-3c07040a06a9" providerId="ADAL" clId="{F9304293-2DB2-4F47-AC6C-4B978CA4E487}" dt="2024-05-03T11:07:23.245" v="2333" actId="478"/>
          <ac:picMkLst>
            <pc:docMk/>
            <pc:sldMk cId="1866385143" sldId="267"/>
            <ac:picMk id="1030" creationId="{4DAEBF9C-8D12-A610-37F7-681187E5BA3C}"/>
          </ac:picMkLst>
        </pc:picChg>
        <pc:picChg chg="add mod topLvl">
          <ac:chgData name="Yehia Elkhatib" userId="96a10ab5-ebe6-4256-abe1-3c07040a06a9" providerId="ADAL" clId="{F9304293-2DB2-4F47-AC6C-4B978CA4E487}" dt="2024-05-03T12:40:02.219" v="3061" actId="1035"/>
          <ac:picMkLst>
            <pc:docMk/>
            <pc:sldMk cId="1866385143" sldId="267"/>
            <ac:picMk id="1032" creationId="{9737701B-BA95-E60B-1E3E-07CC53B95348}"/>
          </ac:picMkLst>
        </pc:picChg>
        <pc:picChg chg="add mod topLvl">
          <ac:chgData name="Yehia Elkhatib" userId="96a10ab5-ebe6-4256-abe1-3c07040a06a9" providerId="ADAL" clId="{F9304293-2DB2-4F47-AC6C-4B978CA4E487}" dt="2024-05-03T12:40:05.947" v="3076" actId="1036"/>
          <ac:picMkLst>
            <pc:docMk/>
            <pc:sldMk cId="1866385143" sldId="267"/>
            <ac:picMk id="1034" creationId="{C5CAF0DD-8CE3-6707-5E3F-15D802C0B9ED}"/>
          </ac:picMkLst>
        </pc:picChg>
      </pc:sldChg>
      <pc:sldChg chg="delSp modSp mod delAnim">
        <pc:chgData name="Yehia Elkhatib" userId="96a10ab5-ebe6-4256-abe1-3c07040a06a9" providerId="ADAL" clId="{F9304293-2DB2-4F47-AC6C-4B978CA4E487}" dt="2024-05-03T10:23:21.998" v="2184" actId="20577"/>
        <pc:sldMkLst>
          <pc:docMk/>
          <pc:sldMk cId="1509754811" sldId="269"/>
        </pc:sldMkLst>
        <pc:spChg chg="mod">
          <ac:chgData name="Yehia Elkhatib" userId="96a10ab5-ebe6-4256-abe1-3c07040a06a9" providerId="ADAL" clId="{F9304293-2DB2-4F47-AC6C-4B978CA4E487}" dt="2024-05-03T10:23:21.998" v="2184" actId="20577"/>
          <ac:spMkLst>
            <pc:docMk/>
            <pc:sldMk cId="1509754811" sldId="269"/>
            <ac:spMk id="2" creationId="{00000000-0000-0000-0000-000000000000}"/>
          </ac:spMkLst>
        </pc:spChg>
        <pc:spChg chg="del">
          <ac:chgData name="Yehia Elkhatib" userId="96a10ab5-ebe6-4256-abe1-3c07040a06a9" providerId="ADAL" clId="{F9304293-2DB2-4F47-AC6C-4B978CA4E487}" dt="2024-05-03T10:21:07.339" v="2145" actId="478"/>
          <ac:spMkLst>
            <pc:docMk/>
            <pc:sldMk cId="1509754811" sldId="269"/>
            <ac:spMk id="3" creationId="{00000000-0000-0000-0000-000000000000}"/>
          </ac:spMkLst>
        </pc:spChg>
        <pc:picChg chg="del">
          <ac:chgData name="Yehia Elkhatib" userId="96a10ab5-ebe6-4256-abe1-3c07040a06a9" providerId="ADAL" clId="{F9304293-2DB2-4F47-AC6C-4B978CA4E487}" dt="2024-05-03T10:23:03.284" v="2171" actId="478"/>
          <ac:picMkLst>
            <pc:docMk/>
            <pc:sldMk cId="1509754811" sldId="269"/>
            <ac:picMk id="4" creationId="{01BDE894-5B5C-9543-B4C3-D03467A7CE8F}"/>
          </ac:picMkLst>
        </pc:picChg>
      </pc:sldChg>
      <pc:sldChg chg="add">
        <pc:chgData name="Yehia Elkhatib" userId="96a10ab5-ebe6-4256-abe1-3c07040a06a9" providerId="ADAL" clId="{F9304293-2DB2-4F47-AC6C-4B978CA4E487}" dt="2024-05-02T21:46:00.489" v="626"/>
        <pc:sldMkLst>
          <pc:docMk/>
          <pc:sldMk cId="363064412" sldId="270"/>
        </pc:sldMkLst>
      </pc:sldChg>
      <pc:sldChg chg="del mod ord modShow">
        <pc:chgData name="Yehia Elkhatib" userId="96a10ab5-ebe6-4256-abe1-3c07040a06a9" providerId="ADAL" clId="{F9304293-2DB2-4F47-AC6C-4B978CA4E487}" dt="2024-05-02T21:45:55.665" v="625" actId="2696"/>
        <pc:sldMkLst>
          <pc:docMk/>
          <pc:sldMk cId="778155710" sldId="270"/>
        </pc:sldMkLst>
      </pc:sldChg>
      <pc:sldChg chg="modSp">
        <pc:chgData name="Yehia Elkhatib" userId="96a10ab5-ebe6-4256-abe1-3c07040a06a9" providerId="ADAL" clId="{F9304293-2DB2-4F47-AC6C-4B978CA4E487}" dt="2024-05-03T11:23:35.010" v="2556" actId="20577"/>
        <pc:sldMkLst>
          <pc:docMk/>
          <pc:sldMk cId="973133558" sldId="279"/>
        </pc:sldMkLst>
        <pc:spChg chg="mod">
          <ac:chgData name="Yehia Elkhatib" userId="96a10ab5-ebe6-4256-abe1-3c07040a06a9" providerId="ADAL" clId="{F9304293-2DB2-4F47-AC6C-4B978CA4E487}" dt="2024-05-03T11:23:35.010" v="2556" actId="20577"/>
          <ac:spMkLst>
            <pc:docMk/>
            <pc:sldMk cId="973133558" sldId="279"/>
            <ac:spMk id="3" creationId="{00000000-0000-0000-0000-000000000000}"/>
          </ac:spMkLst>
        </pc:spChg>
      </pc:sldChg>
      <pc:sldChg chg="modSp add del mod">
        <pc:chgData name="Yehia Elkhatib" userId="96a10ab5-ebe6-4256-abe1-3c07040a06a9" providerId="ADAL" clId="{F9304293-2DB2-4F47-AC6C-4B978CA4E487}" dt="2024-05-03T09:41:20.543" v="1397" actId="2696"/>
        <pc:sldMkLst>
          <pc:docMk/>
          <pc:sldMk cId="3263946459" sldId="280"/>
        </pc:sldMkLst>
        <pc:spChg chg="mod">
          <ac:chgData name="Yehia Elkhatib" userId="96a10ab5-ebe6-4256-abe1-3c07040a06a9" providerId="ADAL" clId="{F9304293-2DB2-4F47-AC6C-4B978CA4E487}" dt="2024-05-03T09:22:03.218" v="1298" actId="20577"/>
          <ac:spMkLst>
            <pc:docMk/>
            <pc:sldMk cId="3263946459" sldId="280"/>
            <ac:spMk id="3" creationId="{00000000-0000-0000-0000-000000000000}"/>
          </ac:spMkLst>
        </pc:spChg>
      </pc:sldChg>
      <pc:sldChg chg="del">
        <pc:chgData name="Yehia Elkhatib" userId="96a10ab5-ebe6-4256-abe1-3c07040a06a9" providerId="ADAL" clId="{F9304293-2DB2-4F47-AC6C-4B978CA4E487}" dt="2024-05-03T09:21:36.767" v="1289" actId="2696"/>
        <pc:sldMkLst>
          <pc:docMk/>
          <pc:sldMk cId="3715537443" sldId="280"/>
        </pc:sldMkLst>
      </pc:sldChg>
      <pc:sldChg chg="add">
        <pc:chgData name="Yehia Elkhatib" userId="96a10ab5-ebe6-4256-abe1-3c07040a06a9" providerId="ADAL" clId="{F9304293-2DB2-4F47-AC6C-4B978CA4E487}" dt="2024-05-03T09:41:28.397" v="1398"/>
        <pc:sldMkLst>
          <pc:docMk/>
          <pc:sldMk cId="4136150501" sldId="280"/>
        </pc:sldMkLst>
      </pc:sldChg>
      <pc:sldChg chg="add">
        <pc:chgData name="Yehia Elkhatib" userId="96a10ab5-ebe6-4256-abe1-3c07040a06a9" providerId="ADAL" clId="{F9304293-2DB2-4F47-AC6C-4B978CA4E487}" dt="2024-05-02T21:46:33.744" v="628"/>
        <pc:sldMkLst>
          <pc:docMk/>
          <pc:sldMk cId="342702705" sldId="281"/>
        </pc:sldMkLst>
      </pc:sldChg>
      <pc:sldChg chg="del">
        <pc:chgData name="Yehia Elkhatib" userId="96a10ab5-ebe6-4256-abe1-3c07040a06a9" providerId="ADAL" clId="{F9304293-2DB2-4F47-AC6C-4B978CA4E487}" dt="2024-05-02T21:46:29.989" v="627" actId="2696"/>
        <pc:sldMkLst>
          <pc:docMk/>
          <pc:sldMk cId="2045269829" sldId="281"/>
        </pc:sldMkLst>
      </pc:sldChg>
      <pc:sldChg chg="addSp delSp modSp mod modAnim modNotesTx">
        <pc:chgData name="Yehia Elkhatib" userId="96a10ab5-ebe6-4256-abe1-3c07040a06a9" providerId="ADAL" clId="{F9304293-2DB2-4F47-AC6C-4B978CA4E487}" dt="2024-05-03T11:31:55.437" v="2717" actId="20577"/>
        <pc:sldMkLst>
          <pc:docMk/>
          <pc:sldMk cId="642986174" sldId="282"/>
        </pc:sldMkLst>
        <pc:spChg chg="mod">
          <ac:chgData name="Yehia Elkhatib" userId="96a10ab5-ebe6-4256-abe1-3c07040a06a9" providerId="ADAL" clId="{F9304293-2DB2-4F47-AC6C-4B978CA4E487}" dt="2024-05-03T09:45:39.895" v="1483" actId="208"/>
          <ac:spMkLst>
            <pc:docMk/>
            <pc:sldMk cId="642986174" sldId="282"/>
            <ac:spMk id="6" creationId="{F302CE35-7318-1847-AE86-4992612E9510}"/>
          </ac:spMkLst>
        </pc:spChg>
        <pc:spChg chg="mod">
          <ac:chgData name="Yehia Elkhatib" userId="96a10ab5-ebe6-4256-abe1-3c07040a06a9" providerId="ADAL" clId="{F9304293-2DB2-4F47-AC6C-4B978CA4E487}" dt="2024-05-03T09:45:39.895" v="1483" actId="208"/>
          <ac:spMkLst>
            <pc:docMk/>
            <pc:sldMk cId="642986174" sldId="282"/>
            <ac:spMk id="7" creationId="{F73F1C6A-F590-0A43-BCD1-6A1A68B85CAD}"/>
          </ac:spMkLst>
        </pc:spChg>
        <pc:spChg chg="mod">
          <ac:chgData name="Yehia Elkhatib" userId="96a10ab5-ebe6-4256-abe1-3c07040a06a9" providerId="ADAL" clId="{F9304293-2DB2-4F47-AC6C-4B978CA4E487}" dt="2024-05-03T09:45:39.895" v="1483" actId="208"/>
          <ac:spMkLst>
            <pc:docMk/>
            <pc:sldMk cId="642986174" sldId="282"/>
            <ac:spMk id="8" creationId="{ECE0E8DD-A9E1-DB46-8749-E66D80B007CA}"/>
          </ac:spMkLst>
        </pc:spChg>
        <pc:spChg chg="mod">
          <ac:chgData name="Yehia Elkhatib" userId="96a10ab5-ebe6-4256-abe1-3c07040a06a9" providerId="ADAL" clId="{F9304293-2DB2-4F47-AC6C-4B978CA4E487}" dt="2024-05-03T09:45:39.895" v="1483" actId="208"/>
          <ac:spMkLst>
            <pc:docMk/>
            <pc:sldMk cId="642986174" sldId="282"/>
            <ac:spMk id="9" creationId="{FA9BE39F-26A1-CE45-AD74-B60CF6782569}"/>
          </ac:spMkLst>
        </pc:spChg>
        <pc:spChg chg="mod">
          <ac:chgData name="Yehia Elkhatib" userId="96a10ab5-ebe6-4256-abe1-3c07040a06a9" providerId="ADAL" clId="{F9304293-2DB2-4F47-AC6C-4B978CA4E487}" dt="2024-05-03T09:45:39.895" v="1483" actId="208"/>
          <ac:spMkLst>
            <pc:docMk/>
            <pc:sldMk cId="642986174" sldId="282"/>
            <ac:spMk id="10" creationId="{C8113128-8456-6548-898B-9D63E6CD19FD}"/>
          </ac:spMkLst>
        </pc:spChg>
        <pc:spChg chg="mod">
          <ac:chgData name="Yehia Elkhatib" userId="96a10ab5-ebe6-4256-abe1-3c07040a06a9" providerId="ADAL" clId="{F9304293-2DB2-4F47-AC6C-4B978CA4E487}" dt="2024-05-03T09:45:39.895" v="1483" actId="208"/>
          <ac:spMkLst>
            <pc:docMk/>
            <pc:sldMk cId="642986174" sldId="282"/>
            <ac:spMk id="11" creationId="{99331850-FD87-6B43-AE1E-3E96740AC85A}"/>
          </ac:spMkLst>
        </pc:spChg>
        <pc:picChg chg="add del mod">
          <ac:chgData name="Yehia Elkhatib" userId="96a10ab5-ebe6-4256-abe1-3c07040a06a9" providerId="ADAL" clId="{F9304293-2DB2-4F47-AC6C-4B978CA4E487}" dt="2024-05-03T09:56:54.101" v="1755" actId="478"/>
          <ac:picMkLst>
            <pc:docMk/>
            <pc:sldMk cId="642986174" sldId="282"/>
            <ac:picMk id="3" creationId="{C1C26C69-200D-6202-3740-13978A1C170E}"/>
          </ac:picMkLst>
        </pc:picChg>
        <pc:picChg chg="add mod">
          <ac:chgData name="Yehia Elkhatib" userId="96a10ab5-ebe6-4256-abe1-3c07040a06a9" providerId="ADAL" clId="{F9304293-2DB2-4F47-AC6C-4B978CA4E487}" dt="2024-05-03T09:56:54.456" v="1756"/>
          <ac:picMkLst>
            <pc:docMk/>
            <pc:sldMk cId="642986174" sldId="282"/>
            <ac:picMk id="4" creationId="{8B91000B-8038-0486-9DE7-B9BDE1A43103}"/>
          </ac:picMkLst>
        </pc:picChg>
      </pc:sldChg>
      <pc:sldChg chg="del">
        <pc:chgData name="Yehia Elkhatib" userId="96a10ab5-ebe6-4256-abe1-3c07040a06a9" providerId="ADAL" clId="{F9304293-2DB2-4F47-AC6C-4B978CA4E487}" dt="2024-05-03T09:46:11.486" v="1485" actId="2696"/>
        <pc:sldMkLst>
          <pc:docMk/>
          <pc:sldMk cId="83852446" sldId="283"/>
        </pc:sldMkLst>
      </pc:sldChg>
      <pc:sldChg chg="add">
        <pc:chgData name="Yehia Elkhatib" userId="96a10ab5-ebe6-4256-abe1-3c07040a06a9" providerId="ADAL" clId="{F9304293-2DB2-4F47-AC6C-4B978CA4E487}" dt="2024-05-03T09:46:14.947" v="1486"/>
        <pc:sldMkLst>
          <pc:docMk/>
          <pc:sldMk cId="224059313" sldId="283"/>
        </pc:sldMkLst>
      </pc:sldChg>
      <pc:sldChg chg="del">
        <pc:chgData name="Yehia Elkhatib" userId="96a10ab5-ebe6-4256-abe1-3c07040a06a9" providerId="ADAL" clId="{F9304293-2DB2-4F47-AC6C-4B978CA4E487}" dt="2024-05-03T09:46:52.069" v="1491" actId="2696"/>
        <pc:sldMkLst>
          <pc:docMk/>
          <pc:sldMk cId="2116597321" sldId="284"/>
        </pc:sldMkLst>
      </pc:sldChg>
      <pc:sldChg chg="add">
        <pc:chgData name="Yehia Elkhatib" userId="96a10ab5-ebe6-4256-abe1-3c07040a06a9" providerId="ADAL" clId="{F9304293-2DB2-4F47-AC6C-4B978CA4E487}" dt="2024-05-03T09:46:56.406" v="1492"/>
        <pc:sldMkLst>
          <pc:docMk/>
          <pc:sldMk cId="3161138976" sldId="284"/>
        </pc:sldMkLst>
      </pc:sldChg>
      <pc:sldChg chg="add">
        <pc:chgData name="Yehia Elkhatib" userId="96a10ab5-ebe6-4256-abe1-3c07040a06a9" providerId="ADAL" clId="{F9304293-2DB2-4F47-AC6C-4B978CA4E487}" dt="2024-05-03T09:16:06.858" v="1265"/>
        <pc:sldMkLst>
          <pc:docMk/>
          <pc:sldMk cId="201691384" sldId="285"/>
        </pc:sldMkLst>
      </pc:sldChg>
      <pc:sldChg chg="modSp del modAnim">
        <pc:chgData name="Yehia Elkhatib" userId="96a10ab5-ebe6-4256-abe1-3c07040a06a9" providerId="ADAL" clId="{F9304293-2DB2-4F47-AC6C-4B978CA4E487}" dt="2024-05-03T09:16:03.044" v="1264" actId="2696"/>
        <pc:sldMkLst>
          <pc:docMk/>
          <pc:sldMk cId="297821394" sldId="285"/>
        </pc:sldMkLst>
        <pc:spChg chg="mod">
          <ac:chgData name="Yehia Elkhatib" userId="96a10ab5-ebe6-4256-abe1-3c07040a06a9" providerId="ADAL" clId="{F9304293-2DB2-4F47-AC6C-4B978CA4E487}" dt="2024-05-03T09:16:01.671" v="1263" actId="207"/>
          <ac:spMkLst>
            <pc:docMk/>
            <pc:sldMk cId="297821394" sldId="285"/>
            <ac:spMk id="3" creationId="{D5DA9CF5-1BDF-1349-817A-6E0639C48ACD}"/>
          </ac:spMkLst>
        </pc:spChg>
      </pc:sldChg>
      <pc:sldChg chg="del">
        <pc:chgData name="Yehia Elkhatib" userId="96a10ab5-ebe6-4256-abe1-3c07040a06a9" providerId="ADAL" clId="{F9304293-2DB2-4F47-AC6C-4B978CA4E487}" dt="2024-05-03T09:41:57.070" v="1399" actId="2696"/>
        <pc:sldMkLst>
          <pc:docMk/>
          <pc:sldMk cId="645132954" sldId="286"/>
        </pc:sldMkLst>
      </pc:sldChg>
      <pc:sldChg chg="add">
        <pc:chgData name="Yehia Elkhatib" userId="96a10ab5-ebe6-4256-abe1-3c07040a06a9" providerId="ADAL" clId="{F9304293-2DB2-4F47-AC6C-4B978CA4E487}" dt="2024-05-03T09:42:02.318" v="1400"/>
        <pc:sldMkLst>
          <pc:docMk/>
          <pc:sldMk cId="4281056851" sldId="286"/>
        </pc:sldMkLst>
      </pc:sldChg>
      <pc:sldChg chg="add">
        <pc:chgData name="Yehia Elkhatib" userId="96a10ab5-ebe6-4256-abe1-3c07040a06a9" providerId="ADAL" clId="{F9304293-2DB2-4F47-AC6C-4B978CA4E487}" dt="2024-05-03T09:46:27.165" v="1488"/>
        <pc:sldMkLst>
          <pc:docMk/>
          <pc:sldMk cId="1706057934" sldId="287"/>
        </pc:sldMkLst>
      </pc:sldChg>
      <pc:sldChg chg="del">
        <pc:chgData name="Yehia Elkhatib" userId="96a10ab5-ebe6-4256-abe1-3c07040a06a9" providerId="ADAL" clId="{F9304293-2DB2-4F47-AC6C-4B978CA4E487}" dt="2024-05-03T09:46:24.023" v="1487" actId="2696"/>
        <pc:sldMkLst>
          <pc:docMk/>
          <pc:sldMk cId="3428120293" sldId="287"/>
        </pc:sldMkLst>
      </pc:sldChg>
      <pc:sldChg chg="del">
        <pc:chgData name="Yehia Elkhatib" userId="96a10ab5-ebe6-4256-abe1-3c07040a06a9" providerId="ADAL" clId="{F9304293-2DB2-4F47-AC6C-4B978CA4E487}" dt="2024-05-03T09:46:35.219" v="1489" actId="2696"/>
        <pc:sldMkLst>
          <pc:docMk/>
          <pc:sldMk cId="2757911121" sldId="288"/>
        </pc:sldMkLst>
      </pc:sldChg>
      <pc:sldChg chg="add">
        <pc:chgData name="Yehia Elkhatib" userId="96a10ab5-ebe6-4256-abe1-3c07040a06a9" providerId="ADAL" clId="{F9304293-2DB2-4F47-AC6C-4B978CA4E487}" dt="2024-05-03T09:46:38.670" v="1490"/>
        <pc:sldMkLst>
          <pc:docMk/>
          <pc:sldMk cId="2898490610" sldId="288"/>
        </pc:sldMkLst>
      </pc:sldChg>
      <pc:sldChg chg="add">
        <pc:chgData name="Yehia Elkhatib" userId="96a10ab5-ebe6-4256-abe1-3c07040a06a9" providerId="ADAL" clId="{F9304293-2DB2-4F47-AC6C-4B978CA4E487}" dt="2024-05-03T09:46:27.165" v="1488"/>
        <pc:sldMkLst>
          <pc:docMk/>
          <pc:sldMk cId="181834824" sldId="289"/>
        </pc:sldMkLst>
      </pc:sldChg>
      <pc:sldChg chg="del">
        <pc:chgData name="Yehia Elkhatib" userId="96a10ab5-ebe6-4256-abe1-3c07040a06a9" providerId="ADAL" clId="{F9304293-2DB2-4F47-AC6C-4B978CA4E487}" dt="2024-05-03T09:46:24.023" v="1487" actId="2696"/>
        <pc:sldMkLst>
          <pc:docMk/>
          <pc:sldMk cId="2363569930" sldId="289"/>
        </pc:sldMkLst>
      </pc:sldChg>
      <pc:sldChg chg="addSp modSp mod">
        <pc:chgData name="Yehia Elkhatib" userId="96a10ab5-ebe6-4256-abe1-3c07040a06a9" providerId="ADAL" clId="{F9304293-2DB2-4F47-AC6C-4B978CA4E487}" dt="2024-05-03T09:47:38.763" v="1499" actId="14100"/>
        <pc:sldMkLst>
          <pc:docMk/>
          <pc:sldMk cId="2235633511" sldId="290"/>
        </pc:sldMkLst>
        <pc:picChg chg="add mod modCrop">
          <ac:chgData name="Yehia Elkhatib" userId="96a10ab5-ebe6-4256-abe1-3c07040a06a9" providerId="ADAL" clId="{F9304293-2DB2-4F47-AC6C-4B978CA4E487}" dt="2024-05-03T09:47:38.763" v="1499" actId="14100"/>
          <ac:picMkLst>
            <pc:docMk/>
            <pc:sldMk cId="2235633511" sldId="290"/>
            <ac:picMk id="3" creationId="{319AC907-5E5A-6393-DEDB-4DB79E0516CA}"/>
          </ac:picMkLst>
        </pc:picChg>
      </pc:sldChg>
      <pc:sldChg chg="addSp delSp modSp mod delAnim modAnim modNotesTx">
        <pc:chgData name="Yehia Elkhatib" userId="96a10ab5-ebe6-4256-abe1-3c07040a06a9" providerId="ADAL" clId="{F9304293-2DB2-4F47-AC6C-4B978CA4E487}" dt="2024-05-03T12:38:30.011" v="2991" actId="20577"/>
        <pc:sldMkLst>
          <pc:docMk/>
          <pc:sldMk cId="1287048604" sldId="291"/>
        </pc:sldMkLst>
        <pc:spChg chg="mod">
          <ac:chgData name="Yehia Elkhatib" userId="96a10ab5-ebe6-4256-abe1-3c07040a06a9" providerId="ADAL" clId="{F9304293-2DB2-4F47-AC6C-4B978CA4E487}" dt="2024-05-03T12:38:30.011" v="2991" actId="20577"/>
          <ac:spMkLst>
            <pc:docMk/>
            <pc:sldMk cId="1287048604" sldId="291"/>
            <ac:spMk id="2" creationId="{10B1ACEF-9462-4D4D-AF22-1AF3C685DC07}"/>
          </ac:spMkLst>
        </pc:spChg>
        <pc:spChg chg="add del mod">
          <ac:chgData name="Yehia Elkhatib" userId="96a10ab5-ebe6-4256-abe1-3c07040a06a9" providerId="ADAL" clId="{F9304293-2DB2-4F47-AC6C-4B978CA4E487}" dt="2024-05-03T09:50:46.052" v="1556" actId="478"/>
          <ac:spMkLst>
            <pc:docMk/>
            <pc:sldMk cId="1287048604" sldId="291"/>
            <ac:spMk id="6" creationId="{74B3FC0C-7CE8-4178-BE7D-9C260636C8A1}"/>
          </ac:spMkLst>
        </pc:spChg>
        <pc:spChg chg="add del mod">
          <ac:chgData name="Yehia Elkhatib" userId="96a10ab5-ebe6-4256-abe1-3c07040a06a9" providerId="ADAL" clId="{F9304293-2DB2-4F47-AC6C-4B978CA4E487}" dt="2024-05-03T09:50:47.293" v="1557" actId="478"/>
          <ac:spMkLst>
            <pc:docMk/>
            <pc:sldMk cId="1287048604" sldId="291"/>
            <ac:spMk id="7" creationId="{EB290333-3C6D-90C8-DF9F-F39C3B19A12D}"/>
          </ac:spMkLst>
        </pc:spChg>
        <pc:spChg chg="add del mod">
          <ac:chgData name="Yehia Elkhatib" userId="96a10ab5-ebe6-4256-abe1-3c07040a06a9" providerId="ADAL" clId="{F9304293-2DB2-4F47-AC6C-4B978CA4E487}" dt="2024-05-03T09:51:07.791" v="1560" actId="478"/>
          <ac:spMkLst>
            <pc:docMk/>
            <pc:sldMk cId="1287048604" sldId="291"/>
            <ac:spMk id="9" creationId="{8CBF641D-5EA0-D361-37C9-14E5E3D1D3D7}"/>
          </ac:spMkLst>
        </pc:spChg>
        <pc:spChg chg="add del mod">
          <ac:chgData name="Yehia Elkhatib" userId="96a10ab5-ebe6-4256-abe1-3c07040a06a9" providerId="ADAL" clId="{F9304293-2DB2-4F47-AC6C-4B978CA4E487}" dt="2024-05-03T09:51:07.791" v="1560" actId="478"/>
          <ac:spMkLst>
            <pc:docMk/>
            <pc:sldMk cId="1287048604" sldId="291"/>
            <ac:spMk id="10" creationId="{DDB992E3-5BBC-424A-D3C2-6DDFA861A082}"/>
          </ac:spMkLst>
        </pc:spChg>
        <pc:spChg chg="add del mod">
          <ac:chgData name="Yehia Elkhatib" userId="96a10ab5-ebe6-4256-abe1-3c07040a06a9" providerId="ADAL" clId="{F9304293-2DB2-4F47-AC6C-4B978CA4E487}" dt="2024-05-03T09:52:11.463" v="1568" actId="478"/>
          <ac:spMkLst>
            <pc:docMk/>
            <pc:sldMk cId="1287048604" sldId="291"/>
            <ac:spMk id="13" creationId="{C4793345-752C-0EF3-664E-9AC7B7739DA4}"/>
          </ac:spMkLst>
        </pc:spChg>
        <pc:spChg chg="add mod">
          <ac:chgData name="Yehia Elkhatib" userId="96a10ab5-ebe6-4256-abe1-3c07040a06a9" providerId="ADAL" clId="{F9304293-2DB2-4F47-AC6C-4B978CA4E487}" dt="2024-05-03T09:55:20.946" v="1740" actId="1036"/>
          <ac:spMkLst>
            <pc:docMk/>
            <pc:sldMk cId="1287048604" sldId="291"/>
            <ac:spMk id="17" creationId="{692E279D-9B7F-435F-CB82-2E4E286CA5EA}"/>
          </ac:spMkLst>
        </pc:spChg>
        <pc:spChg chg="add mod">
          <ac:chgData name="Yehia Elkhatib" userId="96a10ab5-ebe6-4256-abe1-3c07040a06a9" providerId="ADAL" clId="{F9304293-2DB2-4F47-AC6C-4B978CA4E487}" dt="2024-05-03T09:54:39.791" v="1727" actId="1038"/>
          <ac:spMkLst>
            <pc:docMk/>
            <pc:sldMk cId="1287048604" sldId="291"/>
            <ac:spMk id="19" creationId="{DDBE4EA9-2E92-AF5C-2162-D5E46A0DCD4B}"/>
          </ac:spMkLst>
        </pc:spChg>
        <pc:grpChg chg="add del mod">
          <ac:chgData name="Yehia Elkhatib" userId="96a10ab5-ebe6-4256-abe1-3c07040a06a9" providerId="ADAL" clId="{F9304293-2DB2-4F47-AC6C-4B978CA4E487}" dt="2024-05-03T09:51:21.226" v="1563" actId="165"/>
          <ac:grpSpMkLst>
            <pc:docMk/>
            <pc:sldMk cId="1287048604" sldId="291"/>
            <ac:grpSpMk id="11" creationId="{D1D0988E-D5BA-C651-1775-2DFD6AE9A62A}"/>
          </ac:grpSpMkLst>
        </pc:grpChg>
        <pc:picChg chg="add mod">
          <ac:chgData name="Yehia Elkhatib" userId="96a10ab5-ebe6-4256-abe1-3c07040a06a9" providerId="ADAL" clId="{F9304293-2DB2-4F47-AC6C-4B978CA4E487}" dt="2024-05-03T09:47:51.201" v="1500"/>
          <ac:picMkLst>
            <pc:docMk/>
            <pc:sldMk cId="1287048604" sldId="291"/>
            <ac:picMk id="3" creationId="{2A58D858-74A3-57F2-8E99-F6AC08189126}"/>
          </ac:picMkLst>
        </pc:picChg>
        <pc:picChg chg="mod">
          <ac:chgData name="Yehia Elkhatib" userId="96a10ab5-ebe6-4256-abe1-3c07040a06a9" providerId="ADAL" clId="{F9304293-2DB2-4F47-AC6C-4B978CA4E487}" dt="2024-05-03T09:50:25.647" v="1553" actId="1035"/>
          <ac:picMkLst>
            <pc:docMk/>
            <pc:sldMk cId="1287048604" sldId="291"/>
            <ac:picMk id="4" creationId="{F7D3FDD1-F396-8946-9F52-9DB6ED1BC053}"/>
          </ac:picMkLst>
        </pc:picChg>
        <pc:picChg chg="add mod topLvl">
          <ac:chgData name="Yehia Elkhatib" userId="96a10ab5-ebe6-4256-abe1-3c07040a06a9" providerId="ADAL" clId="{F9304293-2DB2-4F47-AC6C-4B978CA4E487}" dt="2024-05-03T09:51:21.226" v="1563" actId="165"/>
          <ac:picMkLst>
            <pc:docMk/>
            <pc:sldMk cId="1287048604" sldId="291"/>
            <ac:picMk id="5" creationId="{C77CA50F-591C-B32D-F738-479865E5E97B}"/>
          </ac:picMkLst>
        </pc:picChg>
        <pc:picChg chg="add mod topLvl">
          <ac:chgData name="Yehia Elkhatib" userId="96a10ab5-ebe6-4256-abe1-3c07040a06a9" providerId="ADAL" clId="{F9304293-2DB2-4F47-AC6C-4B978CA4E487}" dt="2024-05-03T09:51:21.226" v="1563" actId="165"/>
          <ac:picMkLst>
            <pc:docMk/>
            <pc:sldMk cId="1287048604" sldId="291"/>
            <ac:picMk id="8" creationId="{3D86D59C-07D3-F1A8-4978-D1EE99B71746}"/>
          </ac:picMkLst>
        </pc:picChg>
        <pc:cxnChg chg="add mod">
          <ac:chgData name="Yehia Elkhatib" userId="96a10ab5-ebe6-4256-abe1-3c07040a06a9" providerId="ADAL" clId="{F9304293-2DB2-4F47-AC6C-4B978CA4E487}" dt="2024-05-03T09:55:18.451" v="1732" actId="14100"/>
          <ac:cxnSpMkLst>
            <pc:docMk/>
            <pc:sldMk cId="1287048604" sldId="291"/>
            <ac:cxnSpMk id="15" creationId="{4E9F5D4E-5481-4780-78EA-679D2635F90D}"/>
          </ac:cxnSpMkLst>
        </pc:cxnChg>
        <pc:cxnChg chg="add mod">
          <ac:chgData name="Yehia Elkhatib" userId="96a10ab5-ebe6-4256-abe1-3c07040a06a9" providerId="ADAL" clId="{F9304293-2DB2-4F47-AC6C-4B978CA4E487}" dt="2024-05-03T09:54:32.466" v="1691" actId="14100"/>
          <ac:cxnSpMkLst>
            <pc:docMk/>
            <pc:sldMk cId="1287048604" sldId="291"/>
            <ac:cxnSpMk id="18" creationId="{2BC6A4D9-DD7E-56B0-248A-01021ACDE570}"/>
          </ac:cxnSpMkLst>
        </pc:cxnChg>
      </pc:sldChg>
      <pc:sldChg chg="del">
        <pc:chgData name="Yehia Elkhatib" userId="96a10ab5-ebe6-4256-abe1-3c07040a06a9" providerId="ADAL" clId="{F9304293-2DB2-4F47-AC6C-4B978CA4E487}" dt="2024-05-03T10:21:45.561" v="2147" actId="2696"/>
        <pc:sldMkLst>
          <pc:docMk/>
          <pc:sldMk cId="285324667" sldId="292"/>
        </pc:sldMkLst>
      </pc:sldChg>
      <pc:sldChg chg="add">
        <pc:chgData name="Yehia Elkhatib" userId="96a10ab5-ebe6-4256-abe1-3c07040a06a9" providerId="ADAL" clId="{F9304293-2DB2-4F47-AC6C-4B978CA4E487}" dt="2024-05-03T10:21:47.784" v="2148"/>
        <pc:sldMkLst>
          <pc:docMk/>
          <pc:sldMk cId="2213806661" sldId="292"/>
        </pc:sldMkLst>
      </pc:sldChg>
      <pc:sldChg chg="addSp delSp modSp mod modNotesTx">
        <pc:chgData name="Yehia Elkhatib" userId="96a10ab5-ebe6-4256-abe1-3c07040a06a9" providerId="ADAL" clId="{F9304293-2DB2-4F47-AC6C-4B978CA4E487}" dt="2024-05-03T10:25:11.399" v="2250" actId="20577"/>
        <pc:sldMkLst>
          <pc:docMk/>
          <pc:sldMk cId="2305868644" sldId="293"/>
        </pc:sldMkLst>
        <pc:spChg chg="del">
          <ac:chgData name="Yehia Elkhatib" userId="96a10ab5-ebe6-4256-abe1-3c07040a06a9" providerId="ADAL" clId="{F9304293-2DB2-4F47-AC6C-4B978CA4E487}" dt="2024-05-03T09:43:33.950" v="1426" actId="478"/>
          <ac:spMkLst>
            <pc:docMk/>
            <pc:sldMk cId="2305868644" sldId="293"/>
            <ac:spMk id="2" creationId="{5EE13962-88CC-D34E-B4BB-B9259205B473}"/>
          </ac:spMkLst>
        </pc:spChg>
        <pc:picChg chg="add del mod">
          <ac:chgData name="Yehia Elkhatib" userId="96a10ab5-ebe6-4256-abe1-3c07040a06a9" providerId="ADAL" clId="{F9304293-2DB2-4F47-AC6C-4B978CA4E487}" dt="2024-05-03T09:58:21.786" v="1795" actId="478"/>
          <ac:picMkLst>
            <pc:docMk/>
            <pc:sldMk cId="2305868644" sldId="293"/>
            <ac:picMk id="3" creationId="{DFE21A09-43BE-B261-9455-93DF825BF01D}"/>
          </ac:picMkLst>
        </pc:picChg>
        <pc:picChg chg="add mod">
          <ac:chgData name="Yehia Elkhatib" userId="96a10ab5-ebe6-4256-abe1-3c07040a06a9" providerId="ADAL" clId="{F9304293-2DB2-4F47-AC6C-4B978CA4E487}" dt="2024-05-03T09:58:22.352" v="1796"/>
          <ac:picMkLst>
            <pc:docMk/>
            <pc:sldMk cId="2305868644" sldId="293"/>
            <ac:picMk id="4" creationId="{EB105EA5-10CE-31C4-D57C-61872AC4E279}"/>
          </ac:picMkLst>
        </pc:picChg>
        <pc:picChg chg="mod">
          <ac:chgData name="Yehia Elkhatib" userId="96a10ab5-ebe6-4256-abe1-3c07040a06a9" providerId="ADAL" clId="{F9304293-2DB2-4F47-AC6C-4B978CA4E487}" dt="2024-05-03T09:43:38.063" v="1428" actId="1076"/>
          <ac:picMkLst>
            <pc:docMk/>
            <pc:sldMk cId="2305868644" sldId="293"/>
            <ac:picMk id="6" creationId="{122237C8-D5F5-3044-B9A0-F0B8C755A8BB}"/>
          </ac:picMkLst>
        </pc:picChg>
      </pc:sldChg>
      <pc:sldChg chg="addSp delSp modSp mod addAnim delAnim modAnim modNotesTx">
        <pc:chgData name="Yehia Elkhatib" userId="96a10ab5-ebe6-4256-abe1-3c07040a06a9" providerId="ADAL" clId="{F9304293-2DB2-4F47-AC6C-4B978CA4E487}" dt="2024-05-03T11:29:36.846" v="2666" actId="20577"/>
        <pc:sldMkLst>
          <pc:docMk/>
          <pc:sldMk cId="2094203135" sldId="294"/>
        </pc:sldMkLst>
        <pc:spChg chg="mod">
          <ac:chgData name="Yehia Elkhatib" userId="96a10ab5-ebe6-4256-abe1-3c07040a06a9" providerId="ADAL" clId="{F9304293-2DB2-4F47-AC6C-4B978CA4E487}" dt="2024-05-03T10:22:24.896" v="2161" actId="20577"/>
          <ac:spMkLst>
            <pc:docMk/>
            <pc:sldMk cId="2094203135" sldId="294"/>
            <ac:spMk id="2" creationId="{57D704E5-102F-6B43-A6FF-94052BBFD3AE}"/>
          </ac:spMkLst>
        </pc:spChg>
        <pc:spChg chg="add del mod">
          <ac:chgData name="Yehia Elkhatib" userId="96a10ab5-ebe6-4256-abe1-3c07040a06a9" providerId="ADAL" clId="{F9304293-2DB2-4F47-AC6C-4B978CA4E487}" dt="2024-05-03T09:04:13.533" v="932" actId="478"/>
          <ac:spMkLst>
            <pc:docMk/>
            <pc:sldMk cId="2094203135" sldId="294"/>
            <ac:spMk id="3" creationId="{E7E6AA4A-B24D-4140-B453-12B3BDD9B74E}"/>
          </ac:spMkLst>
        </pc:spChg>
        <pc:spChg chg="mod">
          <ac:chgData name="Yehia Elkhatib" userId="96a10ab5-ebe6-4256-abe1-3c07040a06a9" providerId="ADAL" clId="{F9304293-2DB2-4F47-AC6C-4B978CA4E487}" dt="2024-05-03T10:22:32.245" v="2170" actId="1036"/>
          <ac:spMkLst>
            <pc:docMk/>
            <pc:sldMk cId="2094203135" sldId="294"/>
            <ac:spMk id="4" creationId="{4C7F549C-D6FE-8843-B326-0043A77CE553}"/>
          </ac:spMkLst>
        </pc:spChg>
        <pc:spChg chg="add del mod">
          <ac:chgData name="Yehia Elkhatib" userId="96a10ab5-ebe6-4256-abe1-3c07040a06a9" providerId="ADAL" clId="{F9304293-2DB2-4F47-AC6C-4B978CA4E487}" dt="2024-05-03T09:04:17.439" v="934" actId="478"/>
          <ac:spMkLst>
            <pc:docMk/>
            <pc:sldMk cId="2094203135" sldId="294"/>
            <ac:spMk id="7" creationId="{49F63497-063A-074C-AFC1-63876C45965D}"/>
          </ac:spMkLst>
        </pc:spChg>
        <pc:spChg chg="add del mod">
          <ac:chgData name="Yehia Elkhatib" userId="96a10ab5-ebe6-4256-abe1-3c07040a06a9" providerId="ADAL" clId="{F9304293-2DB2-4F47-AC6C-4B978CA4E487}" dt="2024-05-03T09:04:15.666" v="933" actId="478"/>
          <ac:spMkLst>
            <pc:docMk/>
            <pc:sldMk cId="2094203135" sldId="294"/>
            <ac:spMk id="8" creationId="{6D6DA5BF-CF7D-C144-8395-3DB48013722D}"/>
          </ac:spMkLst>
        </pc:spChg>
        <pc:spChg chg="mod">
          <ac:chgData name="Yehia Elkhatib" userId="96a10ab5-ebe6-4256-abe1-3c07040a06a9" providerId="ADAL" clId="{F9304293-2DB2-4F47-AC6C-4B978CA4E487}" dt="2024-05-03T10:22:32.245" v="2170" actId="1036"/>
          <ac:spMkLst>
            <pc:docMk/>
            <pc:sldMk cId="2094203135" sldId="294"/>
            <ac:spMk id="9" creationId="{FBB705F8-256C-F24C-98BE-211B35B99870}"/>
          </ac:spMkLst>
        </pc:spChg>
        <pc:spChg chg="mod">
          <ac:chgData name="Yehia Elkhatib" userId="96a10ab5-ebe6-4256-abe1-3c07040a06a9" providerId="ADAL" clId="{F9304293-2DB2-4F47-AC6C-4B978CA4E487}" dt="2024-05-03T10:22:32.245" v="2170" actId="1036"/>
          <ac:spMkLst>
            <pc:docMk/>
            <pc:sldMk cId="2094203135" sldId="294"/>
            <ac:spMk id="10" creationId="{749E58B8-E8D6-974E-BEC0-921CFE24D416}"/>
          </ac:spMkLst>
        </pc:spChg>
        <pc:spChg chg="mod">
          <ac:chgData name="Yehia Elkhatib" userId="96a10ab5-ebe6-4256-abe1-3c07040a06a9" providerId="ADAL" clId="{F9304293-2DB2-4F47-AC6C-4B978CA4E487}" dt="2024-05-03T10:22:32.245" v="2170" actId="1036"/>
          <ac:spMkLst>
            <pc:docMk/>
            <pc:sldMk cId="2094203135" sldId="294"/>
            <ac:spMk id="11" creationId="{157C9843-58D4-684F-B75F-F03418734C9A}"/>
          </ac:spMkLst>
        </pc:spChg>
        <pc:picChg chg="mod">
          <ac:chgData name="Yehia Elkhatib" userId="96a10ab5-ebe6-4256-abe1-3c07040a06a9" providerId="ADAL" clId="{F9304293-2DB2-4F47-AC6C-4B978CA4E487}" dt="2024-05-03T10:22:32.245" v="2170" actId="1036"/>
          <ac:picMkLst>
            <pc:docMk/>
            <pc:sldMk cId="2094203135" sldId="294"/>
            <ac:picMk id="5" creationId="{5911778E-A5C3-EF47-B8A3-B8F53B86D947}"/>
          </ac:picMkLst>
        </pc:picChg>
      </pc:sldChg>
      <pc:sldChg chg="delSp modSp add mod delAnim modNotesTx">
        <pc:chgData name="Yehia Elkhatib" userId="96a10ab5-ebe6-4256-abe1-3c07040a06a9" providerId="ADAL" clId="{F9304293-2DB2-4F47-AC6C-4B978CA4E487}" dt="2024-05-03T11:27:07.016" v="2648" actId="20577"/>
        <pc:sldMkLst>
          <pc:docMk/>
          <pc:sldMk cId="85079359" sldId="295"/>
        </pc:sldMkLst>
        <pc:spChg chg="mod">
          <ac:chgData name="Yehia Elkhatib" userId="96a10ab5-ebe6-4256-abe1-3c07040a06a9" providerId="ADAL" clId="{F9304293-2DB2-4F47-AC6C-4B978CA4E487}" dt="2024-05-03T10:23:25.564" v="2185"/>
          <ac:spMkLst>
            <pc:docMk/>
            <pc:sldMk cId="85079359" sldId="295"/>
            <ac:spMk id="2" creationId="{00000000-0000-0000-0000-000000000000}"/>
          </ac:spMkLst>
        </pc:spChg>
        <pc:picChg chg="del">
          <ac:chgData name="Yehia Elkhatib" userId="96a10ab5-ebe6-4256-abe1-3c07040a06a9" providerId="ADAL" clId="{F9304293-2DB2-4F47-AC6C-4B978CA4E487}" dt="2024-05-03T10:23:05.634" v="2172" actId="478"/>
          <ac:picMkLst>
            <pc:docMk/>
            <pc:sldMk cId="85079359" sldId="295"/>
            <ac:picMk id="4" creationId="{B080EF51-5169-DE4D-B79F-68053A00FE12}"/>
          </ac:picMkLst>
        </pc:picChg>
      </pc:sldChg>
      <pc:sldChg chg="addSp delSp modSp del mod">
        <pc:chgData name="Yehia Elkhatib" userId="96a10ab5-ebe6-4256-abe1-3c07040a06a9" providerId="ADAL" clId="{F9304293-2DB2-4F47-AC6C-4B978CA4E487}" dt="2024-05-03T10:21:57.394" v="2149" actId="2696"/>
        <pc:sldMkLst>
          <pc:docMk/>
          <pc:sldMk cId="3990516095" sldId="295"/>
        </pc:sldMkLst>
        <pc:spChg chg="del">
          <ac:chgData name="Yehia Elkhatib" userId="96a10ab5-ebe6-4256-abe1-3c07040a06a9" providerId="ADAL" clId="{F9304293-2DB2-4F47-AC6C-4B978CA4E487}" dt="2024-05-03T10:21:00.608" v="2144" actId="478"/>
          <ac:spMkLst>
            <pc:docMk/>
            <pc:sldMk cId="3990516095" sldId="295"/>
            <ac:spMk id="3" creationId="{00000000-0000-0000-0000-000000000000}"/>
          </ac:spMkLst>
        </pc:spChg>
        <pc:spChg chg="add del mod">
          <ac:chgData name="Yehia Elkhatib" userId="96a10ab5-ebe6-4256-abe1-3c07040a06a9" providerId="ADAL" clId="{F9304293-2DB2-4F47-AC6C-4B978CA4E487}" dt="2024-05-03T10:20:14.773" v="2115" actId="478"/>
          <ac:spMkLst>
            <pc:docMk/>
            <pc:sldMk cId="3990516095" sldId="295"/>
            <ac:spMk id="11" creationId="{38881A15-DBA3-F1C7-E7C9-495C5794BD65}"/>
          </ac:spMkLst>
        </pc:spChg>
        <pc:spChg chg="add mod">
          <ac:chgData name="Yehia Elkhatib" userId="96a10ab5-ebe6-4256-abe1-3c07040a06a9" providerId="ADAL" clId="{F9304293-2DB2-4F47-AC6C-4B978CA4E487}" dt="2024-05-03T10:20:38.697" v="2143" actId="1038"/>
          <ac:spMkLst>
            <pc:docMk/>
            <pc:sldMk cId="3990516095" sldId="295"/>
            <ac:spMk id="13" creationId="{EDB1FDC4-BD09-9A7C-5111-C6B8D5F86832}"/>
          </ac:spMkLst>
        </pc:spChg>
      </pc:sldChg>
      <pc:sldChg chg="modSp add mod ord modAnim modNotesTx">
        <pc:chgData name="Yehia Elkhatib" userId="96a10ab5-ebe6-4256-abe1-3c07040a06a9" providerId="ADAL" clId="{F9304293-2DB2-4F47-AC6C-4B978CA4E487}" dt="2024-05-03T09:05:07.925" v="970" actId="114"/>
        <pc:sldMkLst>
          <pc:docMk/>
          <pc:sldMk cId="3305412291" sldId="296"/>
        </pc:sldMkLst>
        <pc:spChg chg="mod">
          <ac:chgData name="Yehia Elkhatib" userId="96a10ab5-ebe6-4256-abe1-3c07040a06a9" providerId="ADAL" clId="{F9304293-2DB2-4F47-AC6C-4B978CA4E487}" dt="2024-05-02T21:24:31.585" v="144" actId="20577"/>
          <ac:spMkLst>
            <pc:docMk/>
            <pc:sldMk cId="3305412291" sldId="296"/>
            <ac:spMk id="2" creationId="{00000000-0000-0000-0000-000000000000}"/>
          </ac:spMkLst>
        </pc:spChg>
        <pc:spChg chg="mod">
          <ac:chgData name="Yehia Elkhatib" userId="96a10ab5-ebe6-4256-abe1-3c07040a06a9" providerId="ADAL" clId="{F9304293-2DB2-4F47-AC6C-4B978CA4E487}" dt="2024-05-03T09:05:07.925" v="970" actId="114"/>
          <ac:spMkLst>
            <pc:docMk/>
            <pc:sldMk cId="3305412291" sldId="296"/>
            <ac:spMk id="3" creationId="{00000000-0000-0000-0000-000000000000}"/>
          </ac:spMkLst>
        </pc:spChg>
      </pc:sldChg>
      <pc:sldChg chg="addSp delSp modSp add mod ord addAnim delAnim modAnim modNotesTx">
        <pc:chgData name="Yehia Elkhatib" userId="96a10ab5-ebe6-4256-abe1-3c07040a06a9" providerId="ADAL" clId="{F9304293-2DB2-4F47-AC6C-4B978CA4E487}" dt="2024-05-03T11:19:35.134" v="2555" actId="255"/>
        <pc:sldMkLst>
          <pc:docMk/>
          <pc:sldMk cId="3200913961" sldId="297"/>
        </pc:sldMkLst>
        <pc:spChg chg="mod">
          <ac:chgData name="Yehia Elkhatib" userId="96a10ab5-ebe6-4256-abe1-3c07040a06a9" providerId="ADAL" clId="{F9304293-2DB2-4F47-AC6C-4B978CA4E487}" dt="2024-05-03T11:19:35.134" v="2555" actId="255"/>
          <ac:spMkLst>
            <pc:docMk/>
            <pc:sldMk cId="3200913961" sldId="297"/>
            <ac:spMk id="3" creationId="{00000000-0000-0000-0000-000000000000}"/>
          </ac:spMkLst>
        </pc:spChg>
        <pc:spChg chg="mod">
          <ac:chgData name="Yehia Elkhatib" userId="96a10ab5-ebe6-4256-abe1-3c07040a06a9" providerId="ADAL" clId="{F9304293-2DB2-4F47-AC6C-4B978CA4E487}" dt="2024-05-03T09:07:40.759" v="1010" actId="20577"/>
          <ac:spMkLst>
            <pc:docMk/>
            <pc:sldMk cId="3200913961" sldId="297"/>
            <ac:spMk id="4" creationId="{BE3CF732-D02C-F04D-9290-C23C57C06D45}"/>
          </ac:spMkLst>
        </pc:spChg>
        <pc:spChg chg="add del mod">
          <ac:chgData name="Yehia Elkhatib" userId="96a10ab5-ebe6-4256-abe1-3c07040a06a9" providerId="ADAL" clId="{F9304293-2DB2-4F47-AC6C-4B978CA4E487}" dt="2024-05-03T09:09:53.086" v="1061" actId="478"/>
          <ac:spMkLst>
            <pc:docMk/>
            <pc:sldMk cId="3200913961" sldId="297"/>
            <ac:spMk id="5" creationId="{9F6A1DD4-464A-FDD5-A16C-69978BF20B7C}"/>
          </ac:spMkLst>
        </pc:spChg>
        <pc:spChg chg="add del mod">
          <ac:chgData name="Yehia Elkhatib" userId="96a10ab5-ebe6-4256-abe1-3c07040a06a9" providerId="ADAL" clId="{F9304293-2DB2-4F47-AC6C-4B978CA4E487}" dt="2024-05-03T09:12:35.997" v="1184" actId="478"/>
          <ac:spMkLst>
            <pc:docMk/>
            <pc:sldMk cId="3200913961" sldId="297"/>
            <ac:spMk id="6" creationId="{01DF2B47-5FD3-4079-B22E-1096AE4DE9EB}"/>
          </ac:spMkLst>
        </pc:spChg>
        <pc:spChg chg="add del mod">
          <ac:chgData name="Yehia Elkhatib" userId="96a10ab5-ebe6-4256-abe1-3c07040a06a9" providerId="ADAL" clId="{F9304293-2DB2-4F47-AC6C-4B978CA4E487}" dt="2024-05-03T09:13:05.187" v="1218" actId="478"/>
          <ac:spMkLst>
            <pc:docMk/>
            <pc:sldMk cId="3200913961" sldId="297"/>
            <ac:spMk id="7" creationId="{6FB21499-06A6-BA9B-4817-7BD51CE5BCBE}"/>
          </ac:spMkLst>
        </pc:spChg>
        <pc:spChg chg="add del mod">
          <ac:chgData name="Yehia Elkhatib" userId="96a10ab5-ebe6-4256-abe1-3c07040a06a9" providerId="ADAL" clId="{F9304293-2DB2-4F47-AC6C-4B978CA4E487}" dt="2024-05-03T09:11:55.320" v="1151" actId="478"/>
          <ac:spMkLst>
            <pc:docMk/>
            <pc:sldMk cId="3200913961" sldId="297"/>
            <ac:spMk id="8" creationId="{3EEEF881-95C3-67FA-7507-BCAB418DF8F4}"/>
          </ac:spMkLst>
        </pc:spChg>
        <pc:spChg chg="add mod">
          <ac:chgData name="Yehia Elkhatib" userId="96a10ab5-ebe6-4256-abe1-3c07040a06a9" providerId="ADAL" clId="{F9304293-2DB2-4F47-AC6C-4B978CA4E487}" dt="2024-05-03T09:13:38.204" v="1228" actId="1076"/>
          <ac:spMkLst>
            <pc:docMk/>
            <pc:sldMk cId="3200913961" sldId="297"/>
            <ac:spMk id="11" creationId="{8BDAC9AD-EE02-97CA-3DB2-E9F3BB0F2FB1}"/>
          </ac:spMkLst>
        </pc:spChg>
        <pc:picChg chg="del">
          <ac:chgData name="Yehia Elkhatib" userId="96a10ab5-ebe6-4256-abe1-3c07040a06a9" providerId="ADAL" clId="{F9304293-2DB2-4F47-AC6C-4B978CA4E487}" dt="2024-05-03T09:07:52.131" v="1012" actId="478"/>
          <ac:picMkLst>
            <pc:docMk/>
            <pc:sldMk cId="3200913961" sldId="297"/>
            <ac:picMk id="2" creationId="{79914131-7402-E524-45FE-F6BFECB4E324}"/>
          </ac:picMkLst>
        </pc:picChg>
        <pc:picChg chg="del">
          <ac:chgData name="Yehia Elkhatib" userId="96a10ab5-ebe6-4256-abe1-3c07040a06a9" providerId="ADAL" clId="{F9304293-2DB2-4F47-AC6C-4B978CA4E487}" dt="2024-05-03T09:07:52.131" v="1012" actId="478"/>
          <ac:picMkLst>
            <pc:docMk/>
            <pc:sldMk cId="3200913961" sldId="297"/>
            <ac:picMk id="9" creationId="{2E15BEAD-C478-981B-3929-C7054A26DD9F}"/>
          </ac:picMkLst>
        </pc:picChg>
        <pc:picChg chg="add mod">
          <ac:chgData name="Yehia Elkhatib" userId="96a10ab5-ebe6-4256-abe1-3c07040a06a9" providerId="ADAL" clId="{F9304293-2DB2-4F47-AC6C-4B978CA4E487}" dt="2024-05-03T09:13:33.071" v="1227" actId="1076"/>
          <ac:picMkLst>
            <pc:docMk/>
            <pc:sldMk cId="3200913961" sldId="297"/>
            <ac:picMk id="10" creationId="{B1A0410E-4B80-DE9A-3E8A-2A05B7A41DCE}"/>
          </ac:picMkLst>
        </pc:picChg>
        <pc:picChg chg="add del">
          <ac:chgData name="Yehia Elkhatib" userId="96a10ab5-ebe6-4256-abe1-3c07040a06a9" providerId="ADAL" clId="{F9304293-2DB2-4F47-AC6C-4B978CA4E487}" dt="2024-05-03T09:07:42.371" v="1011" actId="478"/>
          <ac:picMkLst>
            <pc:docMk/>
            <pc:sldMk cId="3200913961" sldId="297"/>
            <ac:picMk id="17" creationId="{7B852BEB-3F83-0F48-8F0C-FFFD22E7E400}"/>
          </ac:picMkLst>
        </pc:picChg>
        <pc:picChg chg="del">
          <ac:chgData name="Yehia Elkhatib" userId="96a10ab5-ebe6-4256-abe1-3c07040a06a9" providerId="ADAL" clId="{F9304293-2DB2-4F47-AC6C-4B978CA4E487}" dt="2024-05-03T09:07:52.131" v="1012" actId="478"/>
          <ac:picMkLst>
            <pc:docMk/>
            <pc:sldMk cId="3200913961" sldId="297"/>
            <ac:picMk id="18" creationId="{B05ED8AD-284A-71D9-D5E5-8143D17EB26D}"/>
          </ac:picMkLst>
        </pc:picChg>
        <pc:picChg chg="del">
          <ac:chgData name="Yehia Elkhatib" userId="96a10ab5-ebe6-4256-abe1-3c07040a06a9" providerId="ADAL" clId="{F9304293-2DB2-4F47-AC6C-4B978CA4E487}" dt="2024-05-03T09:07:52.131" v="1012" actId="478"/>
          <ac:picMkLst>
            <pc:docMk/>
            <pc:sldMk cId="3200913961" sldId="297"/>
            <ac:picMk id="20" creationId="{22F31539-D6FF-9E3A-7CC2-6167CD037EBF}"/>
          </ac:picMkLst>
        </pc:picChg>
        <pc:picChg chg="del">
          <ac:chgData name="Yehia Elkhatib" userId="96a10ab5-ebe6-4256-abe1-3c07040a06a9" providerId="ADAL" clId="{F9304293-2DB2-4F47-AC6C-4B978CA4E487}" dt="2024-05-03T09:07:52.131" v="1012" actId="478"/>
          <ac:picMkLst>
            <pc:docMk/>
            <pc:sldMk cId="3200913961" sldId="297"/>
            <ac:picMk id="1026" creationId="{9458C644-DB18-EE02-787D-5D4043558D21}"/>
          </ac:picMkLst>
        </pc:picChg>
        <pc:picChg chg="del">
          <ac:chgData name="Yehia Elkhatib" userId="96a10ab5-ebe6-4256-abe1-3c07040a06a9" providerId="ADAL" clId="{F9304293-2DB2-4F47-AC6C-4B978CA4E487}" dt="2024-05-03T09:07:52.131" v="1012" actId="478"/>
          <ac:picMkLst>
            <pc:docMk/>
            <pc:sldMk cId="3200913961" sldId="297"/>
            <ac:picMk id="1030" creationId="{4DAEBF9C-8D12-A610-37F7-681187E5BA3C}"/>
          </ac:picMkLst>
        </pc:picChg>
      </pc:sldChg>
      <pc:sldChg chg="addSp modSp new mod modNotesTx">
        <pc:chgData name="Yehia Elkhatib" userId="96a10ab5-ebe6-4256-abe1-3c07040a06a9" providerId="ADAL" clId="{F9304293-2DB2-4F47-AC6C-4B978CA4E487}" dt="2024-05-03T11:31:37.888" v="2695" actId="20577"/>
        <pc:sldMkLst>
          <pc:docMk/>
          <pc:sldMk cId="1065747386" sldId="298"/>
        </pc:sldMkLst>
        <pc:spChg chg="mod">
          <ac:chgData name="Yehia Elkhatib" userId="96a10ab5-ebe6-4256-abe1-3c07040a06a9" providerId="ADAL" clId="{F9304293-2DB2-4F47-AC6C-4B978CA4E487}" dt="2024-05-03T09:20:17.802" v="1279" actId="20577"/>
          <ac:spMkLst>
            <pc:docMk/>
            <pc:sldMk cId="1065747386" sldId="298"/>
            <ac:spMk id="2" creationId="{B3EE97D6-2F06-7347-0850-65EB529F4889}"/>
          </ac:spMkLst>
        </pc:spChg>
        <pc:spChg chg="mod">
          <ac:chgData name="Yehia Elkhatib" userId="96a10ab5-ebe6-4256-abe1-3c07040a06a9" providerId="ADAL" clId="{F9304293-2DB2-4F47-AC6C-4B978CA4E487}" dt="2024-05-03T09:58:54.538" v="1804" actId="20577"/>
          <ac:spMkLst>
            <pc:docMk/>
            <pc:sldMk cId="1065747386" sldId="298"/>
            <ac:spMk id="3" creationId="{BDBC6F61-F979-BA69-D493-79E72F3F9D31}"/>
          </ac:spMkLst>
        </pc:spChg>
        <pc:spChg chg="mod">
          <ac:chgData name="Yehia Elkhatib" userId="96a10ab5-ebe6-4256-abe1-3c07040a06a9" providerId="ADAL" clId="{F9304293-2DB2-4F47-AC6C-4B978CA4E487}" dt="2024-05-03T09:20:28.838" v="1281"/>
          <ac:spMkLst>
            <pc:docMk/>
            <pc:sldMk cId="1065747386" sldId="298"/>
            <ac:spMk id="5" creationId="{46CA339B-0417-C86C-553B-72658E92830A}"/>
          </ac:spMkLst>
        </pc:spChg>
        <pc:spChg chg="mod">
          <ac:chgData name="Yehia Elkhatib" userId="96a10ab5-ebe6-4256-abe1-3c07040a06a9" providerId="ADAL" clId="{F9304293-2DB2-4F47-AC6C-4B978CA4E487}" dt="2024-05-03T09:20:28.838" v="1281"/>
          <ac:spMkLst>
            <pc:docMk/>
            <pc:sldMk cId="1065747386" sldId="298"/>
            <ac:spMk id="6" creationId="{D5F900BC-C188-5A70-ED43-26EBB23650ED}"/>
          </ac:spMkLst>
        </pc:spChg>
        <pc:spChg chg="mod">
          <ac:chgData name="Yehia Elkhatib" userId="96a10ab5-ebe6-4256-abe1-3c07040a06a9" providerId="ADAL" clId="{F9304293-2DB2-4F47-AC6C-4B978CA4E487}" dt="2024-05-03T09:20:28.838" v="1281"/>
          <ac:spMkLst>
            <pc:docMk/>
            <pc:sldMk cId="1065747386" sldId="298"/>
            <ac:spMk id="7" creationId="{B4ABCEA5-CBA4-9DA1-370D-AC4A4CD7D754}"/>
          </ac:spMkLst>
        </pc:spChg>
        <pc:spChg chg="mod">
          <ac:chgData name="Yehia Elkhatib" userId="96a10ab5-ebe6-4256-abe1-3c07040a06a9" providerId="ADAL" clId="{F9304293-2DB2-4F47-AC6C-4B978CA4E487}" dt="2024-05-03T09:20:28.838" v="1281"/>
          <ac:spMkLst>
            <pc:docMk/>
            <pc:sldMk cId="1065747386" sldId="298"/>
            <ac:spMk id="8" creationId="{2C3ABA92-D7F6-906F-08C6-5B79BC15F3FD}"/>
          </ac:spMkLst>
        </pc:spChg>
        <pc:spChg chg="mod">
          <ac:chgData name="Yehia Elkhatib" userId="96a10ab5-ebe6-4256-abe1-3c07040a06a9" providerId="ADAL" clId="{F9304293-2DB2-4F47-AC6C-4B978CA4E487}" dt="2024-05-03T09:20:28.838" v="1281"/>
          <ac:spMkLst>
            <pc:docMk/>
            <pc:sldMk cId="1065747386" sldId="298"/>
            <ac:spMk id="9" creationId="{1A2D1577-B9B5-5E61-7C58-09F275C36EFA}"/>
          </ac:spMkLst>
        </pc:spChg>
        <pc:spChg chg="mod">
          <ac:chgData name="Yehia Elkhatib" userId="96a10ab5-ebe6-4256-abe1-3c07040a06a9" providerId="ADAL" clId="{F9304293-2DB2-4F47-AC6C-4B978CA4E487}" dt="2024-05-03T09:20:28.838" v="1281"/>
          <ac:spMkLst>
            <pc:docMk/>
            <pc:sldMk cId="1065747386" sldId="298"/>
            <ac:spMk id="13" creationId="{D81B89E3-7730-1BB1-0D37-328234320BB0}"/>
          </ac:spMkLst>
        </pc:spChg>
        <pc:spChg chg="mod">
          <ac:chgData name="Yehia Elkhatib" userId="96a10ab5-ebe6-4256-abe1-3c07040a06a9" providerId="ADAL" clId="{F9304293-2DB2-4F47-AC6C-4B978CA4E487}" dt="2024-05-03T09:20:28.838" v="1281"/>
          <ac:spMkLst>
            <pc:docMk/>
            <pc:sldMk cId="1065747386" sldId="298"/>
            <ac:spMk id="14" creationId="{7B01B501-E656-F059-EA80-334672075871}"/>
          </ac:spMkLst>
        </pc:spChg>
        <pc:spChg chg="mod">
          <ac:chgData name="Yehia Elkhatib" userId="96a10ab5-ebe6-4256-abe1-3c07040a06a9" providerId="ADAL" clId="{F9304293-2DB2-4F47-AC6C-4B978CA4E487}" dt="2024-05-03T09:20:28.838" v="1281"/>
          <ac:spMkLst>
            <pc:docMk/>
            <pc:sldMk cId="1065747386" sldId="298"/>
            <ac:spMk id="15" creationId="{BDB6F538-5E2B-5CF0-F3DF-E49A4CFC04C8}"/>
          </ac:spMkLst>
        </pc:spChg>
        <pc:spChg chg="mod">
          <ac:chgData name="Yehia Elkhatib" userId="96a10ab5-ebe6-4256-abe1-3c07040a06a9" providerId="ADAL" clId="{F9304293-2DB2-4F47-AC6C-4B978CA4E487}" dt="2024-05-03T09:20:28.838" v="1281"/>
          <ac:spMkLst>
            <pc:docMk/>
            <pc:sldMk cId="1065747386" sldId="298"/>
            <ac:spMk id="16" creationId="{DE477D13-55D4-CF12-B114-9DE2E8F05C76}"/>
          </ac:spMkLst>
        </pc:spChg>
        <pc:spChg chg="mod">
          <ac:chgData name="Yehia Elkhatib" userId="96a10ab5-ebe6-4256-abe1-3c07040a06a9" providerId="ADAL" clId="{F9304293-2DB2-4F47-AC6C-4B978CA4E487}" dt="2024-05-03T09:20:28.838" v="1281"/>
          <ac:spMkLst>
            <pc:docMk/>
            <pc:sldMk cId="1065747386" sldId="298"/>
            <ac:spMk id="17" creationId="{F523C834-9D8A-CEAC-650D-7A6AA467D29E}"/>
          </ac:spMkLst>
        </pc:spChg>
        <pc:spChg chg="mod">
          <ac:chgData name="Yehia Elkhatib" userId="96a10ab5-ebe6-4256-abe1-3c07040a06a9" providerId="ADAL" clId="{F9304293-2DB2-4F47-AC6C-4B978CA4E487}" dt="2024-05-03T09:20:28.838" v="1281"/>
          <ac:spMkLst>
            <pc:docMk/>
            <pc:sldMk cId="1065747386" sldId="298"/>
            <ac:spMk id="18" creationId="{E4C3EBE6-3D05-4842-6CB8-DCEDBB8DDAC3}"/>
          </ac:spMkLst>
        </pc:spChg>
        <pc:spChg chg="mod">
          <ac:chgData name="Yehia Elkhatib" userId="96a10ab5-ebe6-4256-abe1-3c07040a06a9" providerId="ADAL" clId="{F9304293-2DB2-4F47-AC6C-4B978CA4E487}" dt="2024-05-03T09:20:28.838" v="1281"/>
          <ac:spMkLst>
            <pc:docMk/>
            <pc:sldMk cId="1065747386" sldId="298"/>
            <ac:spMk id="26" creationId="{E63A44FE-E8F3-D65C-4AAB-0E1C0533C2BF}"/>
          </ac:spMkLst>
        </pc:spChg>
        <pc:spChg chg="mod">
          <ac:chgData name="Yehia Elkhatib" userId="96a10ab5-ebe6-4256-abe1-3c07040a06a9" providerId="ADAL" clId="{F9304293-2DB2-4F47-AC6C-4B978CA4E487}" dt="2024-05-03T09:20:28.838" v="1281"/>
          <ac:spMkLst>
            <pc:docMk/>
            <pc:sldMk cId="1065747386" sldId="298"/>
            <ac:spMk id="27" creationId="{75327691-3B77-0829-CD20-6571D813B32A}"/>
          </ac:spMkLst>
        </pc:spChg>
        <pc:spChg chg="mod">
          <ac:chgData name="Yehia Elkhatib" userId="96a10ab5-ebe6-4256-abe1-3c07040a06a9" providerId="ADAL" clId="{F9304293-2DB2-4F47-AC6C-4B978CA4E487}" dt="2024-05-03T09:20:28.838" v="1281"/>
          <ac:spMkLst>
            <pc:docMk/>
            <pc:sldMk cId="1065747386" sldId="298"/>
            <ac:spMk id="28" creationId="{4499E16E-B72A-5CB9-8564-5D2D7EB9C738}"/>
          </ac:spMkLst>
        </pc:spChg>
        <pc:spChg chg="mod">
          <ac:chgData name="Yehia Elkhatib" userId="96a10ab5-ebe6-4256-abe1-3c07040a06a9" providerId="ADAL" clId="{F9304293-2DB2-4F47-AC6C-4B978CA4E487}" dt="2024-05-03T09:20:28.838" v="1281"/>
          <ac:spMkLst>
            <pc:docMk/>
            <pc:sldMk cId="1065747386" sldId="298"/>
            <ac:spMk id="29" creationId="{06653051-3EB2-B606-4716-8850F322F549}"/>
          </ac:spMkLst>
        </pc:spChg>
        <pc:spChg chg="mod">
          <ac:chgData name="Yehia Elkhatib" userId="96a10ab5-ebe6-4256-abe1-3c07040a06a9" providerId="ADAL" clId="{F9304293-2DB2-4F47-AC6C-4B978CA4E487}" dt="2024-05-03T09:20:28.838" v="1281"/>
          <ac:spMkLst>
            <pc:docMk/>
            <pc:sldMk cId="1065747386" sldId="298"/>
            <ac:spMk id="30" creationId="{4F517946-8E1C-3976-0EAA-59F48F4115D5}"/>
          </ac:spMkLst>
        </pc:spChg>
        <pc:spChg chg="mod">
          <ac:chgData name="Yehia Elkhatib" userId="96a10ab5-ebe6-4256-abe1-3c07040a06a9" providerId="ADAL" clId="{F9304293-2DB2-4F47-AC6C-4B978CA4E487}" dt="2024-05-03T09:20:28.838" v="1281"/>
          <ac:spMkLst>
            <pc:docMk/>
            <pc:sldMk cId="1065747386" sldId="298"/>
            <ac:spMk id="31" creationId="{0AAA9CD7-F4A8-8728-C276-CCD3A62E2471}"/>
          </ac:spMkLst>
        </pc:spChg>
        <pc:spChg chg="mod">
          <ac:chgData name="Yehia Elkhatib" userId="96a10ab5-ebe6-4256-abe1-3c07040a06a9" providerId="ADAL" clId="{F9304293-2DB2-4F47-AC6C-4B978CA4E487}" dt="2024-05-03T09:20:28.838" v="1281"/>
          <ac:spMkLst>
            <pc:docMk/>
            <pc:sldMk cId="1065747386" sldId="298"/>
            <ac:spMk id="32" creationId="{4F7526D8-4392-98B7-9D62-A5E97EBB4B44}"/>
          </ac:spMkLst>
        </pc:spChg>
        <pc:spChg chg="add mod">
          <ac:chgData name="Yehia Elkhatib" userId="96a10ab5-ebe6-4256-abe1-3c07040a06a9" providerId="ADAL" clId="{F9304293-2DB2-4F47-AC6C-4B978CA4E487}" dt="2024-05-03T09:21:06.153" v="1288" actId="20577"/>
          <ac:spMkLst>
            <pc:docMk/>
            <pc:sldMk cId="1065747386" sldId="298"/>
            <ac:spMk id="33" creationId="{DD057FE6-43DD-4D98-F29F-DD1FD52A53A3}"/>
          </ac:spMkLst>
        </pc:spChg>
        <pc:spChg chg="add mod">
          <ac:chgData name="Yehia Elkhatib" userId="96a10ab5-ebe6-4256-abe1-3c07040a06a9" providerId="ADAL" clId="{F9304293-2DB2-4F47-AC6C-4B978CA4E487}" dt="2024-05-03T09:21:01.505" v="1287" actId="14100"/>
          <ac:spMkLst>
            <pc:docMk/>
            <pc:sldMk cId="1065747386" sldId="298"/>
            <ac:spMk id="34" creationId="{40E01B9E-E3B2-9A19-84D4-6C3400E32264}"/>
          </ac:spMkLst>
        </pc:spChg>
        <pc:spChg chg="add mod">
          <ac:chgData name="Yehia Elkhatib" userId="96a10ab5-ebe6-4256-abe1-3c07040a06a9" providerId="ADAL" clId="{F9304293-2DB2-4F47-AC6C-4B978CA4E487}" dt="2024-05-03T09:20:57.671" v="1286" actId="14100"/>
          <ac:spMkLst>
            <pc:docMk/>
            <pc:sldMk cId="1065747386" sldId="298"/>
            <ac:spMk id="35" creationId="{8DABAEF1-0D6B-F7A4-E87C-538DCC8A474C}"/>
          </ac:spMkLst>
        </pc:spChg>
        <pc:spChg chg="add mod">
          <ac:chgData name="Yehia Elkhatib" userId="96a10ab5-ebe6-4256-abe1-3c07040a06a9" providerId="ADAL" clId="{F9304293-2DB2-4F47-AC6C-4B978CA4E487}" dt="2024-05-03T09:20:51.259" v="1285" actId="20577"/>
          <ac:spMkLst>
            <pc:docMk/>
            <pc:sldMk cId="1065747386" sldId="298"/>
            <ac:spMk id="36" creationId="{5DEBD7A9-CF79-3461-8F98-1077645D8DB8}"/>
          </ac:spMkLst>
        </pc:spChg>
        <pc:spChg chg="add mod">
          <ac:chgData name="Yehia Elkhatib" userId="96a10ab5-ebe6-4256-abe1-3c07040a06a9" providerId="ADAL" clId="{F9304293-2DB2-4F47-AC6C-4B978CA4E487}" dt="2024-05-03T09:20:45.190" v="1284" actId="1076"/>
          <ac:spMkLst>
            <pc:docMk/>
            <pc:sldMk cId="1065747386" sldId="298"/>
            <ac:spMk id="37" creationId="{E9D9C61B-B20E-B69C-6C2E-A0B6B1FC9865}"/>
          </ac:spMkLst>
        </pc:spChg>
        <pc:spChg chg="add mod">
          <ac:chgData name="Yehia Elkhatib" userId="96a10ab5-ebe6-4256-abe1-3c07040a06a9" providerId="ADAL" clId="{F9304293-2DB2-4F47-AC6C-4B978CA4E487}" dt="2024-05-03T09:20:45.190" v="1284" actId="1076"/>
          <ac:spMkLst>
            <pc:docMk/>
            <pc:sldMk cId="1065747386" sldId="298"/>
            <ac:spMk id="38" creationId="{4895DC77-E0C2-F84F-18AE-0CD1EE4E8A3C}"/>
          </ac:spMkLst>
        </pc:spChg>
        <pc:spChg chg="add mod">
          <ac:chgData name="Yehia Elkhatib" userId="96a10ab5-ebe6-4256-abe1-3c07040a06a9" providerId="ADAL" clId="{F9304293-2DB2-4F47-AC6C-4B978CA4E487}" dt="2024-05-03T09:20:45.190" v="1284" actId="1076"/>
          <ac:spMkLst>
            <pc:docMk/>
            <pc:sldMk cId="1065747386" sldId="298"/>
            <ac:spMk id="39" creationId="{BA25D0B0-FB47-51B6-96ED-2858E84B1C76}"/>
          </ac:spMkLst>
        </pc:spChg>
        <pc:spChg chg="add mod">
          <ac:chgData name="Yehia Elkhatib" userId="96a10ab5-ebe6-4256-abe1-3c07040a06a9" providerId="ADAL" clId="{F9304293-2DB2-4F47-AC6C-4B978CA4E487}" dt="2024-05-03T09:20:45.190" v="1284" actId="1076"/>
          <ac:spMkLst>
            <pc:docMk/>
            <pc:sldMk cId="1065747386" sldId="298"/>
            <ac:spMk id="40" creationId="{D8286A67-9B0F-4CCA-82A0-7C335DBF60C3}"/>
          </ac:spMkLst>
        </pc:spChg>
        <pc:grpChg chg="add mod">
          <ac:chgData name="Yehia Elkhatib" userId="96a10ab5-ebe6-4256-abe1-3c07040a06a9" providerId="ADAL" clId="{F9304293-2DB2-4F47-AC6C-4B978CA4E487}" dt="2024-05-03T09:20:45.190" v="1284" actId="1076"/>
          <ac:grpSpMkLst>
            <pc:docMk/>
            <pc:sldMk cId="1065747386" sldId="298"/>
            <ac:grpSpMk id="4" creationId="{72A44AB7-514B-2DA9-1F5D-6FD631291572}"/>
          </ac:grpSpMkLst>
        </pc:grpChg>
        <pc:picChg chg="add mod modCrop">
          <ac:chgData name="Yehia Elkhatib" userId="96a10ab5-ebe6-4256-abe1-3c07040a06a9" providerId="ADAL" clId="{F9304293-2DB2-4F47-AC6C-4B978CA4E487}" dt="2024-05-03T09:56:38.853" v="1754" actId="14100"/>
          <ac:picMkLst>
            <pc:docMk/>
            <pc:sldMk cId="1065747386" sldId="298"/>
            <ac:picMk id="41" creationId="{168E4688-F599-F12E-A4E3-21D5AC7B11A5}"/>
          </ac:picMkLst>
        </pc:picChg>
        <pc:cxnChg chg="mod">
          <ac:chgData name="Yehia Elkhatib" userId="96a10ab5-ebe6-4256-abe1-3c07040a06a9" providerId="ADAL" clId="{F9304293-2DB2-4F47-AC6C-4B978CA4E487}" dt="2024-05-03T09:20:28.838" v="1281"/>
          <ac:cxnSpMkLst>
            <pc:docMk/>
            <pc:sldMk cId="1065747386" sldId="298"/>
            <ac:cxnSpMk id="10" creationId="{613FF399-ACEC-FAAD-E842-6CFFDC384B90}"/>
          </ac:cxnSpMkLst>
        </pc:cxnChg>
        <pc:cxnChg chg="mod">
          <ac:chgData name="Yehia Elkhatib" userId="96a10ab5-ebe6-4256-abe1-3c07040a06a9" providerId="ADAL" clId="{F9304293-2DB2-4F47-AC6C-4B978CA4E487}" dt="2024-05-03T09:20:28.838" v="1281"/>
          <ac:cxnSpMkLst>
            <pc:docMk/>
            <pc:sldMk cId="1065747386" sldId="298"/>
            <ac:cxnSpMk id="11" creationId="{35BCB6DE-A281-B330-558A-61E934914BA2}"/>
          </ac:cxnSpMkLst>
        </pc:cxnChg>
        <pc:cxnChg chg="mod">
          <ac:chgData name="Yehia Elkhatib" userId="96a10ab5-ebe6-4256-abe1-3c07040a06a9" providerId="ADAL" clId="{F9304293-2DB2-4F47-AC6C-4B978CA4E487}" dt="2024-05-03T09:20:28.838" v="1281"/>
          <ac:cxnSpMkLst>
            <pc:docMk/>
            <pc:sldMk cId="1065747386" sldId="298"/>
            <ac:cxnSpMk id="12" creationId="{59EF0352-6D6E-886F-06F5-C0DB50B55A52}"/>
          </ac:cxnSpMkLst>
        </pc:cxnChg>
        <pc:cxnChg chg="mod">
          <ac:chgData name="Yehia Elkhatib" userId="96a10ab5-ebe6-4256-abe1-3c07040a06a9" providerId="ADAL" clId="{F9304293-2DB2-4F47-AC6C-4B978CA4E487}" dt="2024-05-03T09:20:28.838" v="1281"/>
          <ac:cxnSpMkLst>
            <pc:docMk/>
            <pc:sldMk cId="1065747386" sldId="298"/>
            <ac:cxnSpMk id="19" creationId="{1C1997C2-3B17-7FA7-BD5D-9AA97301DB52}"/>
          </ac:cxnSpMkLst>
        </pc:cxnChg>
        <pc:cxnChg chg="mod">
          <ac:chgData name="Yehia Elkhatib" userId="96a10ab5-ebe6-4256-abe1-3c07040a06a9" providerId="ADAL" clId="{F9304293-2DB2-4F47-AC6C-4B978CA4E487}" dt="2024-05-03T09:20:28.838" v="1281"/>
          <ac:cxnSpMkLst>
            <pc:docMk/>
            <pc:sldMk cId="1065747386" sldId="298"/>
            <ac:cxnSpMk id="20" creationId="{30D25EF4-02AD-5CF7-5A0B-0E82B2B8A145}"/>
          </ac:cxnSpMkLst>
        </pc:cxnChg>
        <pc:cxnChg chg="mod">
          <ac:chgData name="Yehia Elkhatib" userId="96a10ab5-ebe6-4256-abe1-3c07040a06a9" providerId="ADAL" clId="{F9304293-2DB2-4F47-AC6C-4B978CA4E487}" dt="2024-05-03T09:20:28.838" v="1281"/>
          <ac:cxnSpMkLst>
            <pc:docMk/>
            <pc:sldMk cId="1065747386" sldId="298"/>
            <ac:cxnSpMk id="21" creationId="{27FC4A84-6138-50F9-F288-978183ED5DBD}"/>
          </ac:cxnSpMkLst>
        </pc:cxnChg>
        <pc:cxnChg chg="mod">
          <ac:chgData name="Yehia Elkhatib" userId="96a10ab5-ebe6-4256-abe1-3c07040a06a9" providerId="ADAL" clId="{F9304293-2DB2-4F47-AC6C-4B978CA4E487}" dt="2024-05-03T09:20:28.838" v="1281"/>
          <ac:cxnSpMkLst>
            <pc:docMk/>
            <pc:sldMk cId="1065747386" sldId="298"/>
            <ac:cxnSpMk id="22" creationId="{DC0B3DA8-AD9F-82D0-7E01-2CB5D036DF48}"/>
          </ac:cxnSpMkLst>
        </pc:cxnChg>
        <pc:cxnChg chg="mod">
          <ac:chgData name="Yehia Elkhatib" userId="96a10ab5-ebe6-4256-abe1-3c07040a06a9" providerId="ADAL" clId="{F9304293-2DB2-4F47-AC6C-4B978CA4E487}" dt="2024-05-03T09:20:28.838" v="1281"/>
          <ac:cxnSpMkLst>
            <pc:docMk/>
            <pc:sldMk cId="1065747386" sldId="298"/>
            <ac:cxnSpMk id="23" creationId="{B29B27CE-ED2A-7A96-7967-A7D808E659A7}"/>
          </ac:cxnSpMkLst>
        </pc:cxnChg>
        <pc:cxnChg chg="mod">
          <ac:chgData name="Yehia Elkhatib" userId="96a10ab5-ebe6-4256-abe1-3c07040a06a9" providerId="ADAL" clId="{F9304293-2DB2-4F47-AC6C-4B978CA4E487}" dt="2024-05-03T09:20:28.838" v="1281"/>
          <ac:cxnSpMkLst>
            <pc:docMk/>
            <pc:sldMk cId="1065747386" sldId="298"/>
            <ac:cxnSpMk id="24" creationId="{B7D6F87E-B5CC-4281-046E-1975843ADBEB}"/>
          </ac:cxnSpMkLst>
        </pc:cxnChg>
        <pc:cxnChg chg="mod">
          <ac:chgData name="Yehia Elkhatib" userId="96a10ab5-ebe6-4256-abe1-3c07040a06a9" providerId="ADAL" clId="{F9304293-2DB2-4F47-AC6C-4B978CA4E487}" dt="2024-05-03T09:20:28.838" v="1281"/>
          <ac:cxnSpMkLst>
            <pc:docMk/>
            <pc:sldMk cId="1065747386" sldId="298"/>
            <ac:cxnSpMk id="25" creationId="{76A7E724-1ADF-B176-CF9A-22DFEA3E10F4}"/>
          </ac:cxnSpMkLst>
        </pc:cxnChg>
      </pc:sldChg>
      <pc:sldChg chg="addSp delSp modSp add mod modAnim modNotesTx">
        <pc:chgData name="Yehia Elkhatib" userId="96a10ab5-ebe6-4256-abe1-3c07040a06a9" providerId="ADAL" clId="{F9304293-2DB2-4F47-AC6C-4B978CA4E487}" dt="2024-05-03T12:38:20.031" v="2987"/>
        <pc:sldMkLst>
          <pc:docMk/>
          <pc:sldMk cId="754050100" sldId="299"/>
        </pc:sldMkLst>
        <pc:spChg chg="del">
          <ac:chgData name="Yehia Elkhatib" userId="96a10ab5-ebe6-4256-abe1-3c07040a06a9" providerId="ADAL" clId="{F9304293-2DB2-4F47-AC6C-4B978CA4E487}" dt="2024-05-03T09:56:19.661" v="1749" actId="478"/>
          <ac:spMkLst>
            <pc:docMk/>
            <pc:sldMk cId="754050100" sldId="299"/>
            <ac:spMk id="2" creationId="{936B6DA0-E341-D665-31B8-FA7A1AEBD00D}"/>
          </ac:spMkLst>
        </pc:spChg>
        <pc:spChg chg="del">
          <ac:chgData name="Yehia Elkhatib" userId="96a10ab5-ebe6-4256-abe1-3c07040a06a9" providerId="ADAL" clId="{F9304293-2DB2-4F47-AC6C-4B978CA4E487}" dt="2024-05-03T09:56:21.306" v="1750" actId="478"/>
          <ac:spMkLst>
            <pc:docMk/>
            <pc:sldMk cId="754050100" sldId="299"/>
            <ac:spMk id="3" creationId="{75F42CB2-8FF6-3E4D-09C3-98086F03584D}"/>
          </ac:spMkLst>
        </pc:spChg>
        <pc:spChg chg="add mod">
          <ac:chgData name="Yehia Elkhatib" userId="96a10ab5-ebe6-4256-abe1-3c07040a06a9" providerId="ADAL" clId="{F9304293-2DB2-4F47-AC6C-4B978CA4E487}" dt="2024-05-03T12:38:20.031" v="2987"/>
          <ac:spMkLst>
            <pc:docMk/>
            <pc:sldMk cId="754050100" sldId="299"/>
            <ac:spMk id="17" creationId="{8CE46D47-E36C-4C36-08DE-496D15D83A43}"/>
          </ac:spMkLst>
        </pc:spChg>
        <pc:picChg chg="add mod modCrop">
          <ac:chgData name="Yehia Elkhatib" userId="96a10ab5-ebe6-4256-abe1-3c07040a06a9" providerId="ADAL" clId="{F9304293-2DB2-4F47-AC6C-4B978CA4E487}" dt="2024-05-03T09:57:36.893" v="1776" actId="1038"/>
          <ac:picMkLst>
            <pc:docMk/>
            <pc:sldMk cId="754050100" sldId="299"/>
            <ac:picMk id="4" creationId="{01C7BC56-748A-91F2-E192-50BDA0DC4B72}"/>
          </ac:picMkLst>
        </pc:picChg>
        <pc:picChg chg="add mod">
          <ac:chgData name="Yehia Elkhatib" userId="96a10ab5-ebe6-4256-abe1-3c07040a06a9" providerId="ADAL" clId="{F9304293-2DB2-4F47-AC6C-4B978CA4E487}" dt="2024-05-03T10:01:00.389" v="1823" actId="1038"/>
          <ac:picMkLst>
            <pc:docMk/>
            <pc:sldMk cId="754050100" sldId="299"/>
            <ac:picMk id="16" creationId="{2B7587F1-95C7-6581-1270-4C32F8A3DBB8}"/>
          </ac:picMkLst>
        </pc:picChg>
      </pc:sldChg>
      <pc:sldChg chg="addSp delSp modSp new del mod addAnim delAnim modAnim">
        <pc:chgData name="Yehia Elkhatib" userId="96a10ab5-ebe6-4256-abe1-3c07040a06a9" providerId="ADAL" clId="{F9304293-2DB2-4F47-AC6C-4B978CA4E487}" dt="2024-05-03T09:55:36.793" v="1741" actId="2696"/>
        <pc:sldMkLst>
          <pc:docMk/>
          <pc:sldMk cId="4106420048" sldId="299"/>
        </pc:sldMkLst>
        <pc:spChg chg="add del mod">
          <ac:chgData name="Yehia Elkhatib" userId="96a10ab5-ebe6-4256-abe1-3c07040a06a9" providerId="ADAL" clId="{F9304293-2DB2-4F47-AC6C-4B978CA4E487}" dt="2024-05-03T09:25:57.245" v="1361" actId="478"/>
          <ac:spMkLst>
            <pc:docMk/>
            <pc:sldMk cId="4106420048" sldId="299"/>
            <ac:spMk id="4" creationId="{44CF1755-0D7C-BD06-71D4-3C7F333679B0}"/>
          </ac:spMkLst>
        </pc:spChg>
        <pc:spChg chg="add del mod">
          <ac:chgData name="Yehia Elkhatib" userId="96a10ab5-ebe6-4256-abe1-3c07040a06a9" providerId="ADAL" clId="{F9304293-2DB2-4F47-AC6C-4B978CA4E487}" dt="2024-05-03T09:27:57.870" v="1392" actId="1038"/>
          <ac:spMkLst>
            <pc:docMk/>
            <pc:sldMk cId="4106420048" sldId="299"/>
            <ac:spMk id="6" creationId="{B3781945-15CB-DA41-C821-5F129D88CCB4}"/>
          </ac:spMkLst>
        </pc:spChg>
        <pc:spChg chg="add mod">
          <ac:chgData name="Yehia Elkhatib" userId="96a10ab5-ebe6-4256-abe1-3c07040a06a9" providerId="ADAL" clId="{F9304293-2DB2-4F47-AC6C-4B978CA4E487}" dt="2024-05-03T09:28:11.575" v="1396" actId="20577"/>
          <ac:spMkLst>
            <pc:docMk/>
            <pc:sldMk cId="4106420048" sldId="299"/>
            <ac:spMk id="7" creationId="{E66B3D39-72DD-2295-CB45-1EA304E6D017}"/>
          </ac:spMkLst>
        </pc:spChg>
        <pc:spChg chg="add del mod">
          <ac:chgData name="Yehia Elkhatib" userId="96a10ab5-ebe6-4256-abe1-3c07040a06a9" providerId="ADAL" clId="{F9304293-2DB2-4F47-AC6C-4B978CA4E487}" dt="2024-05-03T09:27:34.588" v="1381" actId="1038"/>
          <ac:spMkLst>
            <pc:docMk/>
            <pc:sldMk cId="4106420048" sldId="299"/>
            <ac:spMk id="8" creationId="{95919BB2-822D-1F5C-9A77-D2F5BC61AFD4}"/>
          </ac:spMkLst>
        </pc:spChg>
        <pc:spChg chg="add mod">
          <ac:chgData name="Yehia Elkhatib" userId="96a10ab5-ebe6-4256-abe1-3c07040a06a9" providerId="ADAL" clId="{F9304293-2DB2-4F47-AC6C-4B978CA4E487}" dt="2024-05-03T09:27:34.588" v="1381" actId="1038"/>
          <ac:spMkLst>
            <pc:docMk/>
            <pc:sldMk cId="4106420048" sldId="299"/>
            <ac:spMk id="9" creationId="{32169034-FE8A-7F99-1187-A68A018FF647}"/>
          </ac:spMkLst>
        </pc:spChg>
        <pc:spChg chg="add mod">
          <ac:chgData name="Yehia Elkhatib" userId="96a10ab5-ebe6-4256-abe1-3c07040a06a9" providerId="ADAL" clId="{F9304293-2DB2-4F47-AC6C-4B978CA4E487}" dt="2024-05-03T09:27:34.588" v="1381" actId="1038"/>
          <ac:spMkLst>
            <pc:docMk/>
            <pc:sldMk cId="4106420048" sldId="299"/>
            <ac:spMk id="10" creationId="{6DCF3EF5-5CD9-2BD3-8D72-00C9EA6A9BCD}"/>
          </ac:spMkLst>
        </pc:spChg>
        <pc:spChg chg="mod">
          <ac:chgData name="Yehia Elkhatib" userId="96a10ab5-ebe6-4256-abe1-3c07040a06a9" providerId="ADAL" clId="{F9304293-2DB2-4F47-AC6C-4B978CA4E487}" dt="2024-05-03T09:25:27.528" v="1300"/>
          <ac:spMkLst>
            <pc:docMk/>
            <pc:sldMk cId="4106420048" sldId="299"/>
            <ac:spMk id="12" creationId="{DB1C24D6-A2E5-778E-E72E-3DA8B9552BEC}"/>
          </ac:spMkLst>
        </pc:spChg>
        <pc:spChg chg="mod">
          <ac:chgData name="Yehia Elkhatib" userId="96a10ab5-ebe6-4256-abe1-3c07040a06a9" providerId="ADAL" clId="{F9304293-2DB2-4F47-AC6C-4B978CA4E487}" dt="2024-05-03T09:25:27.528" v="1300"/>
          <ac:spMkLst>
            <pc:docMk/>
            <pc:sldMk cId="4106420048" sldId="299"/>
            <ac:spMk id="13" creationId="{91640E1E-69E8-827D-A7F7-1AFEC892E667}"/>
          </ac:spMkLst>
        </pc:spChg>
        <pc:spChg chg="mod">
          <ac:chgData name="Yehia Elkhatib" userId="96a10ab5-ebe6-4256-abe1-3c07040a06a9" providerId="ADAL" clId="{F9304293-2DB2-4F47-AC6C-4B978CA4E487}" dt="2024-05-03T09:25:27.528" v="1300"/>
          <ac:spMkLst>
            <pc:docMk/>
            <pc:sldMk cId="4106420048" sldId="299"/>
            <ac:spMk id="14" creationId="{7E4205E9-351F-8859-6113-2B8FB263079E}"/>
          </ac:spMkLst>
        </pc:spChg>
        <pc:spChg chg="mod">
          <ac:chgData name="Yehia Elkhatib" userId="96a10ab5-ebe6-4256-abe1-3c07040a06a9" providerId="ADAL" clId="{F9304293-2DB2-4F47-AC6C-4B978CA4E487}" dt="2024-05-03T09:25:27.528" v="1300"/>
          <ac:spMkLst>
            <pc:docMk/>
            <pc:sldMk cId="4106420048" sldId="299"/>
            <ac:spMk id="15" creationId="{597F1C2B-538F-9D8B-7AA1-CE9CB01A8A1B}"/>
          </ac:spMkLst>
        </pc:spChg>
        <pc:grpChg chg="add mod">
          <ac:chgData name="Yehia Elkhatib" userId="96a10ab5-ebe6-4256-abe1-3c07040a06a9" providerId="ADAL" clId="{F9304293-2DB2-4F47-AC6C-4B978CA4E487}" dt="2024-05-03T09:27:34.588" v="1381" actId="1038"/>
          <ac:grpSpMkLst>
            <pc:docMk/>
            <pc:sldMk cId="4106420048" sldId="299"/>
            <ac:grpSpMk id="11" creationId="{70F81556-0FDF-0827-F55E-5240144B6776}"/>
          </ac:grpSpMkLst>
        </pc:grpChg>
        <pc:picChg chg="add mod">
          <ac:chgData name="Yehia Elkhatib" userId="96a10ab5-ebe6-4256-abe1-3c07040a06a9" providerId="ADAL" clId="{F9304293-2DB2-4F47-AC6C-4B978CA4E487}" dt="2024-05-03T09:26:08.175" v="1367" actId="12788"/>
          <ac:picMkLst>
            <pc:docMk/>
            <pc:sldMk cId="4106420048" sldId="299"/>
            <ac:picMk id="5" creationId="{FBAC47A1-C726-B2C7-749F-AE802E29FB75}"/>
          </ac:picMkLst>
        </pc:picChg>
      </pc:sldChg>
      <pc:sldChg chg="addSp delSp modSp add mod">
        <pc:chgData name="Yehia Elkhatib" userId="96a10ab5-ebe6-4256-abe1-3c07040a06a9" providerId="ADAL" clId="{F9304293-2DB2-4F47-AC6C-4B978CA4E487}" dt="2024-05-03T12:38:38.246" v="2998" actId="20577"/>
        <pc:sldMkLst>
          <pc:docMk/>
          <pc:sldMk cId="3210078569" sldId="300"/>
        </pc:sldMkLst>
        <pc:spChg chg="mod">
          <ac:chgData name="Yehia Elkhatib" userId="96a10ab5-ebe6-4256-abe1-3c07040a06a9" providerId="ADAL" clId="{F9304293-2DB2-4F47-AC6C-4B978CA4E487}" dt="2024-05-03T12:38:38.246" v="2998" actId="20577"/>
          <ac:spMkLst>
            <pc:docMk/>
            <pc:sldMk cId="3210078569" sldId="300"/>
            <ac:spMk id="2" creationId="{10B1ACEF-9462-4D4D-AF22-1AF3C685DC07}"/>
          </ac:spMkLst>
        </pc:spChg>
        <pc:picChg chg="del">
          <ac:chgData name="Yehia Elkhatib" userId="96a10ab5-ebe6-4256-abe1-3c07040a06a9" providerId="ADAL" clId="{F9304293-2DB2-4F47-AC6C-4B978CA4E487}" dt="2024-05-03T09:49:50.343" v="1535" actId="478"/>
          <ac:picMkLst>
            <pc:docMk/>
            <pc:sldMk cId="3210078569" sldId="300"/>
            <ac:picMk id="4" creationId="{F7D3FDD1-F396-8946-9F52-9DB6ED1BC053}"/>
          </ac:picMkLst>
        </pc:picChg>
        <pc:picChg chg="add mod">
          <ac:chgData name="Yehia Elkhatib" userId="96a10ab5-ebe6-4256-abe1-3c07040a06a9" providerId="ADAL" clId="{F9304293-2DB2-4F47-AC6C-4B978CA4E487}" dt="2024-05-03T09:50:04.916" v="1539" actId="1076"/>
          <ac:picMkLst>
            <pc:docMk/>
            <pc:sldMk cId="3210078569" sldId="300"/>
            <ac:picMk id="6" creationId="{D2EFAAF7-0B74-C815-F1E0-51FA4135FB0E}"/>
          </ac:picMkLst>
        </pc:picChg>
      </pc:sldChg>
      <pc:sldChg chg="addSp delSp modSp new mod modNotesTx">
        <pc:chgData name="Yehia Elkhatib" userId="96a10ab5-ebe6-4256-abe1-3c07040a06a9" providerId="ADAL" clId="{F9304293-2DB2-4F47-AC6C-4B978CA4E487}" dt="2024-05-03T12:38:13.761" v="2986" actId="20577"/>
        <pc:sldMkLst>
          <pc:docMk/>
          <pc:sldMk cId="713435737" sldId="301"/>
        </pc:sldMkLst>
        <pc:spChg chg="mod">
          <ac:chgData name="Yehia Elkhatib" userId="96a10ab5-ebe6-4256-abe1-3c07040a06a9" providerId="ADAL" clId="{F9304293-2DB2-4F47-AC6C-4B978CA4E487}" dt="2024-05-03T12:38:13.761" v="2986" actId="20577"/>
          <ac:spMkLst>
            <pc:docMk/>
            <pc:sldMk cId="713435737" sldId="301"/>
            <ac:spMk id="2" creationId="{714466FE-0A16-30A9-23FA-9BECD3155774}"/>
          </ac:spMkLst>
        </pc:spChg>
        <pc:spChg chg="mod">
          <ac:chgData name="Yehia Elkhatib" userId="96a10ab5-ebe6-4256-abe1-3c07040a06a9" providerId="ADAL" clId="{F9304293-2DB2-4F47-AC6C-4B978CA4E487}" dt="2024-05-03T12:36:13.397" v="2940" actId="20577"/>
          <ac:spMkLst>
            <pc:docMk/>
            <pc:sldMk cId="713435737" sldId="301"/>
            <ac:spMk id="3" creationId="{D7698B47-E4D9-F337-1DE9-C11C22397251}"/>
          </ac:spMkLst>
        </pc:spChg>
        <pc:spChg chg="add del mod">
          <ac:chgData name="Yehia Elkhatib" userId="96a10ab5-ebe6-4256-abe1-3c07040a06a9" providerId="ADAL" clId="{F9304293-2DB2-4F47-AC6C-4B978CA4E487}" dt="2024-05-03T10:02:18.034" v="1828" actId="478"/>
          <ac:spMkLst>
            <pc:docMk/>
            <pc:sldMk cId="713435737" sldId="301"/>
            <ac:spMk id="4" creationId="{3BE2D258-650E-D47C-8F2E-372037D1E9A6}"/>
          </ac:spMkLst>
        </pc:spChg>
        <pc:spChg chg="add del">
          <ac:chgData name="Yehia Elkhatib" userId="96a10ab5-ebe6-4256-abe1-3c07040a06a9" providerId="ADAL" clId="{F9304293-2DB2-4F47-AC6C-4B978CA4E487}" dt="2024-05-03T10:03:00.470" v="1840" actId="478"/>
          <ac:spMkLst>
            <pc:docMk/>
            <pc:sldMk cId="713435737" sldId="301"/>
            <ac:spMk id="6" creationId="{1C876EF1-60BF-B3FB-49B2-C4AB4F66BD7D}"/>
          </ac:spMkLst>
        </pc:spChg>
        <pc:graphicFrameChg chg="add mod modGraphic">
          <ac:chgData name="Yehia Elkhatib" userId="96a10ab5-ebe6-4256-abe1-3c07040a06a9" providerId="ADAL" clId="{F9304293-2DB2-4F47-AC6C-4B978CA4E487}" dt="2024-05-03T12:31:14.507" v="2777" actId="113"/>
          <ac:graphicFrameMkLst>
            <pc:docMk/>
            <pc:sldMk cId="713435737" sldId="301"/>
            <ac:graphicFrameMk id="7" creationId="{16B89951-498A-985E-7AAA-3C33C8E2A439}"/>
          </ac:graphicFrameMkLst>
        </pc:graphicFrameChg>
        <pc:picChg chg="add mod">
          <ac:chgData name="Yehia Elkhatib" userId="96a10ab5-ebe6-4256-abe1-3c07040a06a9" providerId="ADAL" clId="{F9304293-2DB2-4F47-AC6C-4B978CA4E487}" dt="2024-05-03T10:03:25.684" v="1843"/>
          <ac:picMkLst>
            <pc:docMk/>
            <pc:sldMk cId="713435737" sldId="301"/>
            <ac:picMk id="8" creationId="{1D19B38B-F061-72B4-F767-66AC80199970}"/>
          </ac:picMkLst>
        </pc:picChg>
        <pc:picChg chg="add mod modCrop">
          <ac:chgData name="Yehia Elkhatib" userId="96a10ab5-ebe6-4256-abe1-3c07040a06a9" providerId="ADAL" clId="{F9304293-2DB2-4F47-AC6C-4B978CA4E487}" dt="2024-05-03T12:36:06.016" v="2933" actId="1036"/>
          <ac:picMkLst>
            <pc:docMk/>
            <pc:sldMk cId="713435737" sldId="301"/>
            <ac:picMk id="9" creationId="{33292D30-E28A-7917-B9C3-71D0670B685E}"/>
          </ac:picMkLst>
        </pc:picChg>
      </pc:sldChg>
      <pc:sldChg chg="modSp new mod">
        <pc:chgData name="Yehia Elkhatib" userId="96a10ab5-ebe6-4256-abe1-3c07040a06a9" providerId="ADAL" clId="{F9304293-2DB2-4F47-AC6C-4B978CA4E487}" dt="2024-05-03T12:40:28.816" v="3098" actId="20577"/>
        <pc:sldMkLst>
          <pc:docMk/>
          <pc:sldMk cId="4292215980" sldId="302"/>
        </pc:sldMkLst>
        <pc:spChg chg="mod">
          <ac:chgData name="Yehia Elkhatib" userId="96a10ab5-ebe6-4256-abe1-3c07040a06a9" providerId="ADAL" clId="{F9304293-2DB2-4F47-AC6C-4B978CA4E487}" dt="2024-05-03T12:40:28.816" v="3098" actId="20577"/>
          <ac:spMkLst>
            <pc:docMk/>
            <pc:sldMk cId="4292215980" sldId="302"/>
            <ac:spMk id="2" creationId="{85227236-1D6F-2660-E17D-2A07A4CE3796}"/>
          </ac:spMkLst>
        </pc:spChg>
      </pc:sldChg>
    </pc:docChg>
  </pc:docChgLst>
  <pc:docChgLst>
    <pc:chgData name="Yehia Elkhatib" userId="96a10ab5-ebe6-4256-abe1-3c07040a06a9" providerId="ADAL" clId="{680D1958-E796-F147-9068-33618E59B5AF}"/>
    <pc:docChg chg="undo custSel addSld delSld modSld delSection modSection">
      <pc:chgData name="Yehia Elkhatib" userId="96a10ab5-ebe6-4256-abe1-3c07040a06a9" providerId="ADAL" clId="{680D1958-E796-F147-9068-33618E59B5AF}" dt="2023-03-14T11:44:15.841" v="210" actId="17851"/>
      <pc:docMkLst>
        <pc:docMk/>
      </pc:docMkLst>
      <pc:sldChg chg="addSp modSp mod">
        <pc:chgData name="Yehia Elkhatib" userId="96a10ab5-ebe6-4256-abe1-3c07040a06a9" providerId="ADAL" clId="{680D1958-E796-F147-9068-33618E59B5AF}" dt="2023-03-14T07:48:54.520" v="206" actId="20577"/>
        <pc:sldMkLst>
          <pc:docMk/>
          <pc:sldMk cId="1893734739" sldId="256"/>
        </pc:sldMkLst>
        <pc:spChg chg="add mod">
          <ac:chgData name="Yehia Elkhatib" userId="96a10ab5-ebe6-4256-abe1-3c07040a06a9" providerId="ADAL" clId="{680D1958-E796-F147-9068-33618E59B5AF}" dt="2023-03-14T07:48:54.520" v="206" actId="20577"/>
          <ac:spMkLst>
            <pc:docMk/>
            <pc:sldMk cId="1893734739" sldId="256"/>
            <ac:spMk id="4" creationId="{EFB3AC24-D7CA-224B-9345-EFA0EC902807}"/>
          </ac:spMkLst>
        </pc:spChg>
        <pc:picChg chg="mod">
          <ac:chgData name="Yehia Elkhatib" userId="96a10ab5-ebe6-4256-abe1-3c07040a06a9" providerId="ADAL" clId="{680D1958-E796-F147-9068-33618E59B5AF}" dt="2023-03-14T07:47:33.563" v="181" actId="1076"/>
          <ac:picMkLst>
            <pc:docMk/>
            <pc:sldMk cId="1893734739" sldId="256"/>
            <ac:picMk id="9" creationId="{2F204245-B894-DF48-8962-7DA88292B106}"/>
          </ac:picMkLst>
        </pc:picChg>
      </pc:sldChg>
      <pc:sldChg chg="modSp mod">
        <pc:chgData name="Yehia Elkhatib" userId="96a10ab5-ebe6-4256-abe1-3c07040a06a9" providerId="ADAL" clId="{680D1958-E796-F147-9068-33618E59B5AF}" dt="2023-03-14T07:26:46.721" v="37" actId="404"/>
        <pc:sldMkLst>
          <pc:docMk/>
          <pc:sldMk cId="1405906130" sldId="257"/>
        </pc:sldMkLst>
        <pc:spChg chg="mod">
          <ac:chgData name="Yehia Elkhatib" userId="96a10ab5-ebe6-4256-abe1-3c07040a06a9" providerId="ADAL" clId="{680D1958-E796-F147-9068-33618E59B5AF}" dt="2023-03-14T07:26:46.721" v="37" actId="404"/>
          <ac:spMkLst>
            <pc:docMk/>
            <pc:sldMk cId="1405906130" sldId="257"/>
            <ac:spMk id="5" creationId="{D462FD22-3D11-9143-893E-BBCFE02CCE70}"/>
          </ac:spMkLst>
        </pc:spChg>
      </pc:sldChg>
      <pc:sldChg chg="modSp mod">
        <pc:chgData name="Yehia Elkhatib" userId="96a10ab5-ebe6-4256-abe1-3c07040a06a9" providerId="ADAL" clId="{680D1958-E796-F147-9068-33618E59B5AF}" dt="2023-03-13T19:11:02.590" v="9" actId="20577"/>
        <pc:sldMkLst>
          <pc:docMk/>
          <pc:sldMk cId="4035440858" sldId="262"/>
        </pc:sldMkLst>
        <pc:spChg chg="mod">
          <ac:chgData name="Yehia Elkhatib" userId="96a10ab5-ebe6-4256-abe1-3c07040a06a9" providerId="ADAL" clId="{680D1958-E796-F147-9068-33618E59B5AF}" dt="2023-03-13T19:11:02.590" v="9" actId="20577"/>
          <ac:spMkLst>
            <pc:docMk/>
            <pc:sldMk cId="4035440858" sldId="262"/>
            <ac:spMk id="7" creationId="{AE73A09D-2213-7742-9CC5-59DBD2B19B9B}"/>
          </ac:spMkLst>
        </pc:spChg>
      </pc:sldChg>
      <pc:sldChg chg="modSp mod modAnim modNotesTx">
        <pc:chgData name="Yehia Elkhatib" userId="96a10ab5-ebe6-4256-abe1-3c07040a06a9" providerId="ADAL" clId="{680D1958-E796-F147-9068-33618E59B5AF}" dt="2023-03-14T11:44:07.756" v="209"/>
        <pc:sldMkLst>
          <pc:docMk/>
          <pc:sldMk cId="1866385143" sldId="267"/>
        </pc:sldMkLst>
        <pc:spChg chg="mod">
          <ac:chgData name="Yehia Elkhatib" userId="96a10ab5-ebe6-4256-abe1-3c07040a06a9" providerId="ADAL" clId="{680D1958-E796-F147-9068-33618E59B5AF}" dt="2023-03-14T07:45:11.925" v="173" actId="5793"/>
          <ac:spMkLst>
            <pc:docMk/>
            <pc:sldMk cId="1866385143" sldId="267"/>
            <ac:spMk id="3" creationId="{00000000-0000-0000-0000-000000000000}"/>
          </ac:spMkLst>
        </pc:spChg>
      </pc:sldChg>
      <pc:sldChg chg="modSp add mod">
        <pc:chgData name="Yehia Elkhatib" userId="96a10ab5-ebe6-4256-abe1-3c07040a06a9" providerId="ADAL" clId="{680D1958-E796-F147-9068-33618E59B5AF}" dt="2023-03-14T07:17:19.483" v="11" actId="404"/>
        <pc:sldMkLst>
          <pc:docMk/>
          <pc:sldMk cId="1509754811" sldId="269"/>
        </pc:sldMkLst>
        <pc:spChg chg="mod">
          <ac:chgData name="Yehia Elkhatib" userId="96a10ab5-ebe6-4256-abe1-3c07040a06a9" providerId="ADAL" clId="{680D1958-E796-F147-9068-33618E59B5AF}" dt="2023-03-14T07:17:19.483" v="11" actId="404"/>
          <ac:spMkLst>
            <pc:docMk/>
            <pc:sldMk cId="1509754811" sldId="269"/>
            <ac:spMk id="9" creationId="{00000000-0000-0000-0000-000000000000}"/>
          </ac:spMkLst>
        </pc:spChg>
      </pc:sldChg>
      <pc:sldChg chg="modSp mod">
        <pc:chgData name="Yehia Elkhatib" userId="96a10ab5-ebe6-4256-abe1-3c07040a06a9" providerId="ADAL" clId="{680D1958-E796-F147-9068-33618E59B5AF}" dt="2023-03-14T07:25:22.434" v="31" actId="20577"/>
        <pc:sldMkLst>
          <pc:docMk/>
          <pc:sldMk cId="83852446" sldId="283"/>
        </pc:sldMkLst>
        <pc:spChg chg="mod">
          <ac:chgData name="Yehia Elkhatib" userId="96a10ab5-ebe6-4256-abe1-3c07040a06a9" providerId="ADAL" clId="{680D1958-E796-F147-9068-33618E59B5AF}" dt="2023-03-14T07:25:22.434" v="31" actId="20577"/>
          <ac:spMkLst>
            <pc:docMk/>
            <pc:sldMk cId="83852446" sldId="283"/>
            <ac:spMk id="3" creationId="{B52529D7-AB91-6A4F-939C-53482D937660}"/>
          </ac:spMkLst>
        </pc:spChg>
      </pc:sldChg>
      <pc:sldChg chg="modSp mod modNotesTx">
        <pc:chgData name="Yehia Elkhatib" userId="96a10ab5-ebe6-4256-abe1-3c07040a06a9" providerId="ADAL" clId="{680D1958-E796-F147-9068-33618E59B5AF}" dt="2023-03-14T07:33:09.568" v="131" actId="20577"/>
        <pc:sldMkLst>
          <pc:docMk/>
          <pc:sldMk cId="2116597321" sldId="284"/>
        </pc:sldMkLst>
        <pc:spChg chg="mod">
          <ac:chgData name="Yehia Elkhatib" userId="96a10ab5-ebe6-4256-abe1-3c07040a06a9" providerId="ADAL" clId="{680D1958-E796-F147-9068-33618E59B5AF}" dt="2023-03-14T07:26:08.619" v="34"/>
          <ac:spMkLst>
            <pc:docMk/>
            <pc:sldMk cId="2116597321" sldId="284"/>
            <ac:spMk id="3" creationId="{3198E2A9-A32B-8149-A97C-055C8377ED00}"/>
          </ac:spMkLst>
        </pc:spChg>
        <pc:spChg chg="mod">
          <ac:chgData name="Yehia Elkhatib" userId="96a10ab5-ebe6-4256-abe1-3c07040a06a9" providerId="ADAL" clId="{680D1958-E796-F147-9068-33618E59B5AF}" dt="2023-03-14T07:26:56.984" v="39" actId="404"/>
          <ac:spMkLst>
            <pc:docMk/>
            <pc:sldMk cId="2116597321" sldId="284"/>
            <ac:spMk id="6" creationId="{5677DD3B-3F20-4D4B-91E9-6D80CA4C0485}"/>
          </ac:spMkLst>
        </pc:spChg>
      </pc:sldChg>
      <pc:sldChg chg="modSp">
        <pc:chgData name="Yehia Elkhatib" userId="96a10ab5-ebe6-4256-abe1-3c07040a06a9" providerId="ADAL" clId="{680D1958-E796-F147-9068-33618E59B5AF}" dt="2023-03-14T07:44:08.683" v="155" actId="20577"/>
        <pc:sldMkLst>
          <pc:docMk/>
          <pc:sldMk cId="297821394" sldId="285"/>
        </pc:sldMkLst>
        <pc:spChg chg="mod">
          <ac:chgData name="Yehia Elkhatib" userId="96a10ab5-ebe6-4256-abe1-3c07040a06a9" providerId="ADAL" clId="{680D1958-E796-F147-9068-33618E59B5AF}" dt="2023-03-14T07:44:08.683" v="155" actId="20577"/>
          <ac:spMkLst>
            <pc:docMk/>
            <pc:sldMk cId="297821394" sldId="285"/>
            <ac:spMk id="3" creationId="{D5DA9CF5-1BDF-1349-817A-6E0639C48ACD}"/>
          </ac:spMkLst>
        </pc:spChg>
      </pc:sldChg>
      <pc:sldChg chg="delSp modSp mod modNotesTx">
        <pc:chgData name="Yehia Elkhatib" userId="96a10ab5-ebe6-4256-abe1-3c07040a06a9" providerId="ADAL" clId="{680D1958-E796-F147-9068-33618E59B5AF}" dt="2023-03-14T07:39:25.452" v="141" actId="20577"/>
        <pc:sldMkLst>
          <pc:docMk/>
          <pc:sldMk cId="645132954" sldId="286"/>
        </pc:sldMkLst>
        <pc:spChg chg="mod">
          <ac:chgData name="Yehia Elkhatib" userId="96a10ab5-ebe6-4256-abe1-3c07040a06a9" providerId="ADAL" clId="{680D1958-E796-F147-9068-33618E59B5AF}" dt="2023-03-14T07:36:21.685" v="133" actId="20577"/>
          <ac:spMkLst>
            <pc:docMk/>
            <pc:sldMk cId="645132954" sldId="286"/>
            <ac:spMk id="3" creationId="{B28D6D07-5F1A-5141-BC30-9C07C22C1335}"/>
          </ac:spMkLst>
        </pc:spChg>
        <pc:picChg chg="del">
          <ac:chgData name="Yehia Elkhatib" userId="96a10ab5-ebe6-4256-abe1-3c07040a06a9" providerId="ADAL" clId="{680D1958-E796-F147-9068-33618E59B5AF}" dt="2023-03-14T07:38:14.899" v="134" actId="478"/>
          <ac:picMkLst>
            <pc:docMk/>
            <pc:sldMk cId="645132954" sldId="286"/>
            <ac:picMk id="5" creationId="{27141781-D9C1-6343-A04F-C61E3745C3FD}"/>
          </ac:picMkLst>
        </pc:picChg>
      </pc:sldChg>
      <pc:sldChg chg="modSp">
        <pc:chgData name="Yehia Elkhatib" userId="96a10ab5-ebe6-4256-abe1-3c07040a06a9" providerId="ADAL" clId="{680D1958-E796-F147-9068-33618E59B5AF}" dt="2023-03-14T07:41:06.760" v="143" actId="20577"/>
        <pc:sldMkLst>
          <pc:docMk/>
          <pc:sldMk cId="2363569930" sldId="289"/>
        </pc:sldMkLst>
        <pc:spChg chg="mod">
          <ac:chgData name="Yehia Elkhatib" userId="96a10ab5-ebe6-4256-abe1-3c07040a06a9" providerId="ADAL" clId="{680D1958-E796-F147-9068-33618E59B5AF}" dt="2023-03-14T07:41:06.760" v="143" actId="20577"/>
          <ac:spMkLst>
            <pc:docMk/>
            <pc:sldMk cId="2363569930" sldId="289"/>
            <ac:spMk id="3" creationId="{B2EA9D85-DA32-524B-9969-3F62438F8C7E}"/>
          </ac:spMkLst>
        </pc:spChg>
      </pc:sldChg>
      <pc:sldChg chg="add del">
        <pc:chgData name="Yehia Elkhatib" userId="96a10ab5-ebe6-4256-abe1-3c07040a06a9" providerId="ADAL" clId="{680D1958-E796-F147-9068-33618E59B5AF}" dt="2023-03-13T19:08:44.026" v="2"/>
        <pc:sldMkLst>
          <pc:docMk/>
          <pc:sldMk cId="704519535" sldId="294"/>
        </pc:sldMkLst>
      </pc:sldChg>
      <pc:sldChg chg="add del">
        <pc:chgData name="Yehia Elkhatib" userId="96a10ab5-ebe6-4256-abe1-3c07040a06a9" providerId="ADAL" clId="{680D1958-E796-F147-9068-33618E59B5AF}" dt="2023-03-13T19:08:44.756" v="3" actId="2696"/>
        <pc:sldMkLst>
          <pc:docMk/>
          <pc:sldMk cId="2094203135" sldId="294"/>
        </pc:sldMkLst>
      </pc:sldChg>
      <pc:sldChg chg="modSp add mod">
        <pc:chgData name="Yehia Elkhatib" userId="96a10ab5-ebe6-4256-abe1-3c07040a06a9" providerId="ADAL" clId="{680D1958-E796-F147-9068-33618E59B5AF}" dt="2023-03-14T07:17:45.693" v="14" actId="404"/>
        <pc:sldMkLst>
          <pc:docMk/>
          <pc:sldMk cId="3990516095" sldId="295"/>
        </pc:sldMkLst>
        <pc:spChg chg="mod">
          <ac:chgData name="Yehia Elkhatib" userId="96a10ab5-ebe6-4256-abe1-3c07040a06a9" providerId="ADAL" clId="{680D1958-E796-F147-9068-33618E59B5AF}" dt="2023-03-14T07:17:41.104" v="13" actId="404"/>
          <ac:spMkLst>
            <pc:docMk/>
            <pc:sldMk cId="3990516095" sldId="295"/>
            <ac:spMk id="9" creationId="{00000000-0000-0000-0000-000000000000}"/>
          </ac:spMkLst>
        </pc:spChg>
        <pc:spChg chg="mod">
          <ac:chgData name="Yehia Elkhatib" userId="96a10ab5-ebe6-4256-abe1-3c07040a06a9" providerId="ADAL" clId="{680D1958-E796-F147-9068-33618E59B5AF}" dt="2023-03-14T07:17:45.693" v="14" actId="404"/>
          <ac:spMkLst>
            <pc:docMk/>
            <pc:sldMk cId="3990516095" sldId="295"/>
            <ac:spMk id="26" creationId="{00000000-0000-0000-0000-000000000000}"/>
          </ac:spMkLst>
        </pc:spChg>
      </pc:sldChg>
    </pc:docChg>
  </pc:docChgLst>
  <pc:docChgLst>
    <pc:chgData name="El Khatib, Yehia (elkhatib)" userId="ac63cc8f-2891-4bad-b3b6-547d8e883b6e" providerId="ADAL" clId="{4487D751-0A38-1A48-B509-9E98BC166344}"/>
    <pc:docChg chg="undo custSel addSld delSld modSld">
      <pc:chgData name="El Khatib, Yehia (elkhatib)" userId="ac63cc8f-2891-4bad-b3b6-547d8e883b6e" providerId="ADAL" clId="{4487D751-0A38-1A48-B509-9E98BC166344}" dt="2020-02-04T07:20:16.147" v="2747"/>
      <pc:docMkLst>
        <pc:docMk/>
      </pc:docMkLst>
      <pc:sldChg chg="addSp modSp">
        <pc:chgData name="El Khatib, Yehia (elkhatib)" userId="ac63cc8f-2891-4bad-b3b6-547d8e883b6e" providerId="ADAL" clId="{4487D751-0A38-1A48-B509-9E98BC166344}" dt="2020-02-04T07:04:55.090" v="2610" actId="207"/>
        <pc:sldMkLst>
          <pc:docMk/>
          <pc:sldMk cId="1893734739" sldId="256"/>
        </pc:sldMkLst>
        <pc:spChg chg="mod">
          <ac:chgData name="El Khatib, Yehia (elkhatib)" userId="ac63cc8f-2891-4bad-b3b6-547d8e883b6e" providerId="ADAL" clId="{4487D751-0A38-1A48-B509-9E98BC166344}" dt="2020-02-04T07:03:01.788" v="2532" actId="14100"/>
          <ac:spMkLst>
            <pc:docMk/>
            <pc:sldMk cId="1893734739" sldId="256"/>
            <ac:spMk id="2" creationId="{00000000-0000-0000-0000-000000000000}"/>
          </ac:spMkLst>
        </pc:spChg>
        <pc:spChg chg="mod">
          <ac:chgData name="El Khatib, Yehia (elkhatib)" userId="ac63cc8f-2891-4bad-b3b6-547d8e883b6e" providerId="ADAL" clId="{4487D751-0A38-1A48-B509-9E98BC166344}" dt="2020-02-04T07:03:13.277" v="2567" actId="1036"/>
          <ac:spMkLst>
            <pc:docMk/>
            <pc:sldMk cId="1893734739" sldId="256"/>
            <ac:spMk id="3" creationId="{00000000-0000-0000-0000-000000000000}"/>
          </ac:spMkLst>
        </pc:spChg>
        <pc:spChg chg="add mod">
          <ac:chgData name="El Khatib, Yehia (elkhatib)" userId="ac63cc8f-2891-4bad-b3b6-547d8e883b6e" providerId="ADAL" clId="{4487D751-0A38-1A48-B509-9E98BC166344}" dt="2020-02-04T07:04:55.090" v="2610" actId="207"/>
          <ac:spMkLst>
            <pc:docMk/>
            <pc:sldMk cId="1893734739" sldId="256"/>
            <ac:spMk id="6" creationId="{AF197CD3-4BAE-7B42-9E87-AA695DDBC52E}"/>
          </ac:spMkLst>
        </pc:spChg>
        <pc:picChg chg="mod">
          <ac:chgData name="El Khatib, Yehia (elkhatib)" userId="ac63cc8f-2891-4bad-b3b6-547d8e883b6e" providerId="ADAL" clId="{4487D751-0A38-1A48-B509-9E98BC166344}" dt="2020-02-04T07:03:31.979" v="2589" actId="1037"/>
          <ac:picMkLst>
            <pc:docMk/>
            <pc:sldMk cId="1893734739" sldId="256"/>
            <ac:picMk id="4" creationId="{82F0F233-BCFC-334D-BB46-306D3C34AD85}"/>
          </ac:picMkLst>
        </pc:picChg>
      </pc:sldChg>
      <pc:sldChg chg="addSp delSp modSp">
        <pc:chgData name="El Khatib, Yehia (elkhatib)" userId="ac63cc8f-2891-4bad-b3b6-547d8e883b6e" providerId="ADAL" clId="{4487D751-0A38-1A48-B509-9E98BC166344}" dt="2020-02-04T07:10:40.779" v="2661" actId="12788"/>
        <pc:sldMkLst>
          <pc:docMk/>
          <pc:sldMk cId="1405906130" sldId="257"/>
        </pc:sldMkLst>
        <pc:spChg chg="del">
          <ac:chgData name="El Khatib, Yehia (elkhatib)" userId="ac63cc8f-2891-4bad-b3b6-547d8e883b6e" providerId="ADAL" clId="{4487D751-0A38-1A48-B509-9E98BC166344}" dt="2020-02-03T12:01:47.225" v="513" actId="478"/>
          <ac:spMkLst>
            <pc:docMk/>
            <pc:sldMk cId="1405906130" sldId="257"/>
            <ac:spMk id="2" creationId="{00000000-0000-0000-0000-000000000000}"/>
          </ac:spMkLst>
        </pc:spChg>
        <pc:spChg chg="del mod">
          <ac:chgData name="El Khatib, Yehia (elkhatib)" userId="ac63cc8f-2891-4bad-b3b6-547d8e883b6e" providerId="ADAL" clId="{4487D751-0A38-1A48-B509-9E98BC166344}" dt="2020-02-03T12:02:42.916" v="566" actId="478"/>
          <ac:spMkLst>
            <pc:docMk/>
            <pc:sldMk cId="1405906130" sldId="257"/>
            <ac:spMk id="5" creationId="{00000000-0000-0000-0000-000000000000}"/>
          </ac:spMkLst>
        </pc:spChg>
        <pc:spChg chg="add mod">
          <ac:chgData name="El Khatib, Yehia (elkhatib)" userId="ac63cc8f-2891-4bad-b3b6-547d8e883b6e" providerId="ADAL" clId="{4487D751-0A38-1A48-B509-9E98BC166344}" dt="2020-02-03T12:41:03.531" v="2271" actId="20577"/>
          <ac:spMkLst>
            <pc:docMk/>
            <pc:sldMk cId="1405906130" sldId="257"/>
            <ac:spMk id="6" creationId="{5EC446AA-E6C3-0247-A1BF-F3A5BF111D1F}"/>
          </ac:spMkLst>
        </pc:spChg>
        <pc:spChg chg="add mod">
          <ac:chgData name="El Khatib, Yehia (elkhatib)" userId="ac63cc8f-2891-4bad-b3b6-547d8e883b6e" providerId="ADAL" clId="{4487D751-0A38-1A48-B509-9E98BC166344}" dt="2020-02-03T12:02:40.707" v="565" actId="6549"/>
          <ac:spMkLst>
            <pc:docMk/>
            <pc:sldMk cId="1405906130" sldId="257"/>
            <ac:spMk id="7" creationId="{2DC5476E-1FE3-AB4E-8F42-19BBCF22C131}"/>
          </ac:spMkLst>
        </pc:spChg>
        <pc:spChg chg="add del mod">
          <ac:chgData name="El Khatib, Yehia (elkhatib)" userId="ac63cc8f-2891-4bad-b3b6-547d8e883b6e" providerId="ADAL" clId="{4487D751-0A38-1A48-B509-9E98BC166344}" dt="2020-02-03T12:02:47.100" v="567" actId="478"/>
          <ac:spMkLst>
            <pc:docMk/>
            <pc:sldMk cId="1405906130" sldId="257"/>
            <ac:spMk id="9" creationId="{4ADE1A05-B87E-9349-8C4F-4E81F1761BEC}"/>
          </ac:spMkLst>
        </pc:spChg>
        <pc:picChg chg="mod">
          <ac:chgData name="El Khatib, Yehia (elkhatib)" userId="ac63cc8f-2891-4bad-b3b6-547d8e883b6e" providerId="ADAL" clId="{4487D751-0A38-1A48-B509-9E98BC166344}" dt="2020-02-04T07:10:40.779" v="2661" actId="12788"/>
          <ac:picMkLst>
            <pc:docMk/>
            <pc:sldMk cId="1405906130" sldId="257"/>
            <ac:picMk id="4" creationId="{00000000-0000-0000-0000-000000000000}"/>
          </ac:picMkLst>
        </pc:picChg>
      </pc:sldChg>
      <pc:sldChg chg="del">
        <pc:chgData name="El Khatib, Yehia (elkhatib)" userId="ac63cc8f-2891-4bad-b3b6-547d8e883b6e" providerId="ADAL" clId="{4487D751-0A38-1A48-B509-9E98BC166344}" dt="2020-02-03T11:32:30.588" v="124" actId="2696"/>
        <pc:sldMkLst>
          <pc:docMk/>
          <pc:sldMk cId="2561534840" sldId="258"/>
        </pc:sldMkLst>
      </pc:sldChg>
      <pc:sldChg chg="modSp">
        <pc:chgData name="El Khatib, Yehia (elkhatib)" userId="ac63cc8f-2891-4bad-b3b6-547d8e883b6e" providerId="ADAL" clId="{4487D751-0A38-1A48-B509-9E98BC166344}" dt="2020-02-04T07:12:00.360" v="2666" actId="20577"/>
        <pc:sldMkLst>
          <pc:docMk/>
          <pc:sldMk cId="512714026" sldId="259"/>
        </pc:sldMkLst>
        <pc:spChg chg="mod">
          <ac:chgData name="El Khatib, Yehia (elkhatib)" userId="ac63cc8f-2891-4bad-b3b6-547d8e883b6e" providerId="ADAL" clId="{4487D751-0A38-1A48-B509-9E98BC166344}" dt="2020-02-04T07:12:00.360" v="2666" actId="20577"/>
          <ac:spMkLst>
            <pc:docMk/>
            <pc:sldMk cId="512714026" sldId="259"/>
            <ac:spMk id="3" creationId="{00000000-0000-0000-0000-000000000000}"/>
          </ac:spMkLst>
        </pc:spChg>
      </pc:sldChg>
      <pc:sldChg chg="addSp modSp modAnim">
        <pc:chgData name="El Khatib, Yehia (elkhatib)" userId="ac63cc8f-2891-4bad-b3b6-547d8e883b6e" providerId="ADAL" clId="{4487D751-0A38-1A48-B509-9E98BC166344}" dt="2020-02-04T07:09:23.975" v="2647" actId="20577"/>
        <pc:sldMkLst>
          <pc:docMk/>
          <pc:sldMk cId="2582089213" sldId="260"/>
        </pc:sldMkLst>
        <pc:spChg chg="mod">
          <ac:chgData name="El Khatib, Yehia (elkhatib)" userId="ac63cc8f-2891-4bad-b3b6-547d8e883b6e" providerId="ADAL" clId="{4487D751-0A38-1A48-B509-9E98BC166344}" dt="2020-02-04T07:09:23.975" v="2647" actId="20577"/>
          <ac:spMkLst>
            <pc:docMk/>
            <pc:sldMk cId="2582089213" sldId="260"/>
            <ac:spMk id="3" creationId="{00000000-0000-0000-0000-000000000000}"/>
          </ac:spMkLst>
        </pc:spChg>
        <pc:picChg chg="add mod">
          <ac:chgData name="El Khatib, Yehia (elkhatib)" userId="ac63cc8f-2891-4bad-b3b6-547d8e883b6e" providerId="ADAL" clId="{4487D751-0A38-1A48-B509-9E98BC166344}" dt="2020-02-04T07:08:23.186" v="2624" actId="1076"/>
          <ac:picMkLst>
            <pc:docMk/>
            <pc:sldMk cId="2582089213" sldId="260"/>
            <ac:picMk id="4" creationId="{AAC8D278-B6EF-B44D-A2CA-03B630096C3E}"/>
          </ac:picMkLst>
        </pc:picChg>
      </pc:sldChg>
      <pc:sldChg chg="addSp delSp modSp">
        <pc:chgData name="El Khatib, Yehia (elkhatib)" userId="ac63cc8f-2891-4bad-b3b6-547d8e883b6e" providerId="ADAL" clId="{4487D751-0A38-1A48-B509-9E98BC166344}" dt="2020-02-04T07:13:42.698" v="2672" actId="20577"/>
        <pc:sldMkLst>
          <pc:docMk/>
          <pc:sldMk cId="3714920134" sldId="261"/>
        </pc:sldMkLst>
        <pc:spChg chg="mod">
          <ac:chgData name="El Khatib, Yehia (elkhatib)" userId="ac63cc8f-2891-4bad-b3b6-547d8e883b6e" providerId="ADAL" clId="{4487D751-0A38-1A48-B509-9E98BC166344}" dt="2020-02-03T12:06:53.586" v="627" actId="20577"/>
          <ac:spMkLst>
            <pc:docMk/>
            <pc:sldMk cId="3714920134" sldId="261"/>
            <ac:spMk id="2" creationId="{00000000-0000-0000-0000-000000000000}"/>
          </ac:spMkLst>
        </pc:spChg>
        <pc:spChg chg="del mod">
          <ac:chgData name="El Khatib, Yehia (elkhatib)" userId="ac63cc8f-2891-4bad-b3b6-547d8e883b6e" providerId="ADAL" clId="{4487D751-0A38-1A48-B509-9E98BC166344}" dt="2020-02-03T12:07:49.271" v="664" actId="478"/>
          <ac:spMkLst>
            <pc:docMk/>
            <pc:sldMk cId="3714920134" sldId="261"/>
            <ac:spMk id="4" creationId="{00000000-0000-0000-0000-000000000000}"/>
          </ac:spMkLst>
        </pc:spChg>
        <pc:spChg chg="add del mod">
          <ac:chgData name="El Khatib, Yehia (elkhatib)" userId="ac63cc8f-2891-4bad-b3b6-547d8e883b6e" providerId="ADAL" clId="{4487D751-0A38-1A48-B509-9E98BC166344}" dt="2020-02-03T12:07:59.214" v="666" actId="478"/>
          <ac:spMkLst>
            <pc:docMk/>
            <pc:sldMk cId="3714920134" sldId="261"/>
            <ac:spMk id="5" creationId="{0CEAFA57-2406-6944-BA65-8EC159EFB707}"/>
          </ac:spMkLst>
        </pc:spChg>
        <pc:spChg chg="add mod">
          <ac:chgData name="El Khatib, Yehia (elkhatib)" userId="ac63cc8f-2891-4bad-b3b6-547d8e883b6e" providerId="ADAL" clId="{4487D751-0A38-1A48-B509-9E98BC166344}" dt="2020-02-04T07:13:42.698" v="2672" actId="20577"/>
          <ac:spMkLst>
            <pc:docMk/>
            <pc:sldMk cId="3714920134" sldId="261"/>
            <ac:spMk id="6" creationId="{8B2C7F75-1637-BC43-BE72-CAD97268B83F}"/>
          </ac:spMkLst>
        </pc:spChg>
        <pc:spChg chg="del">
          <ac:chgData name="El Khatib, Yehia (elkhatib)" userId="ac63cc8f-2891-4bad-b3b6-547d8e883b6e" providerId="ADAL" clId="{4487D751-0A38-1A48-B509-9E98BC166344}" dt="2020-02-03T12:04:39.954" v="589" actId="478"/>
          <ac:spMkLst>
            <pc:docMk/>
            <pc:sldMk cId="3714920134" sldId="261"/>
            <ac:spMk id="21" creationId="{00000000-0000-0000-0000-000000000000}"/>
          </ac:spMkLst>
        </pc:spChg>
      </pc:sldChg>
      <pc:sldChg chg="addSp delSp modSp">
        <pc:chgData name="El Khatib, Yehia (elkhatib)" userId="ac63cc8f-2891-4bad-b3b6-547d8e883b6e" providerId="ADAL" clId="{4487D751-0A38-1A48-B509-9E98BC166344}" dt="2020-02-04T07:16:09.207" v="2735" actId="5793"/>
        <pc:sldMkLst>
          <pc:docMk/>
          <pc:sldMk cId="4035440858" sldId="262"/>
        </pc:sldMkLst>
        <pc:spChg chg="del">
          <ac:chgData name="El Khatib, Yehia (elkhatib)" userId="ac63cc8f-2891-4bad-b3b6-547d8e883b6e" providerId="ADAL" clId="{4487D751-0A38-1A48-B509-9E98BC166344}" dt="2020-02-03T12:09:05.848" v="683" actId="478"/>
          <ac:spMkLst>
            <pc:docMk/>
            <pc:sldMk cId="4035440858" sldId="262"/>
            <ac:spMk id="2" creationId="{00000000-0000-0000-0000-000000000000}"/>
          </ac:spMkLst>
        </pc:spChg>
        <pc:spChg chg="del mod">
          <ac:chgData name="El Khatib, Yehia (elkhatib)" userId="ac63cc8f-2891-4bad-b3b6-547d8e883b6e" providerId="ADAL" clId="{4487D751-0A38-1A48-B509-9E98BC166344}" dt="2020-02-03T12:09:56.069" v="712" actId="478"/>
          <ac:spMkLst>
            <pc:docMk/>
            <pc:sldMk cId="4035440858" sldId="262"/>
            <ac:spMk id="3" creationId="{00000000-0000-0000-0000-000000000000}"/>
          </ac:spMkLst>
        </pc:spChg>
        <pc:spChg chg="del">
          <ac:chgData name="El Khatib, Yehia (elkhatib)" userId="ac63cc8f-2891-4bad-b3b6-547d8e883b6e" providerId="ADAL" clId="{4487D751-0A38-1A48-B509-9E98BC166344}" dt="2020-02-03T12:04:45.895" v="590" actId="478"/>
          <ac:spMkLst>
            <pc:docMk/>
            <pc:sldMk cId="4035440858" sldId="262"/>
            <ac:spMk id="4" creationId="{00000000-0000-0000-0000-000000000000}"/>
          </ac:spMkLst>
        </pc:spChg>
        <pc:spChg chg="add mod">
          <ac:chgData name="El Khatib, Yehia (elkhatib)" userId="ac63cc8f-2891-4bad-b3b6-547d8e883b6e" providerId="ADAL" clId="{4487D751-0A38-1A48-B509-9E98BC166344}" dt="2020-02-03T12:09:15.996" v="705" actId="20577"/>
          <ac:spMkLst>
            <pc:docMk/>
            <pc:sldMk cId="4035440858" sldId="262"/>
            <ac:spMk id="6" creationId="{7E9E55D9-17D9-CF41-AA7A-EFDDF10D72C9}"/>
          </ac:spMkLst>
        </pc:spChg>
        <pc:spChg chg="add mod">
          <ac:chgData name="El Khatib, Yehia (elkhatib)" userId="ac63cc8f-2891-4bad-b3b6-547d8e883b6e" providerId="ADAL" clId="{4487D751-0A38-1A48-B509-9E98BC166344}" dt="2020-02-04T07:16:09.207" v="2735" actId="5793"/>
          <ac:spMkLst>
            <pc:docMk/>
            <pc:sldMk cId="4035440858" sldId="262"/>
            <ac:spMk id="7" creationId="{AE73A09D-2213-7742-9CC5-59DBD2B19B9B}"/>
          </ac:spMkLst>
        </pc:spChg>
        <pc:spChg chg="add del mod">
          <ac:chgData name="El Khatib, Yehia (elkhatib)" userId="ac63cc8f-2891-4bad-b3b6-547d8e883b6e" providerId="ADAL" clId="{4487D751-0A38-1A48-B509-9E98BC166344}" dt="2020-02-03T12:09:59.229" v="713" actId="478"/>
          <ac:spMkLst>
            <pc:docMk/>
            <pc:sldMk cId="4035440858" sldId="262"/>
            <ac:spMk id="9" creationId="{F8CE766C-A240-3E49-8010-69304ED1340A}"/>
          </ac:spMkLst>
        </pc:spChg>
      </pc:sldChg>
      <pc:sldChg chg="delSp modSp del">
        <pc:chgData name="El Khatib, Yehia (elkhatib)" userId="ac63cc8f-2891-4bad-b3b6-547d8e883b6e" providerId="ADAL" clId="{4487D751-0A38-1A48-B509-9E98BC166344}" dt="2020-02-03T12:18:39.735" v="1361" actId="2696"/>
        <pc:sldMkLst>
          <pc:docMk/>
          <pc:sldMk cId="455979238" sldId="263"/>
        </pc:sldMkLst>
        <pc:spChg chg="mod">
          <ac:chgData name="El Khatib, Yehia (elkhatib)" userId="ac63cc8f-2891-4bad-b3b6-547d8e883b6e" providerId="ADAL" clId="{4487D751-0A38-1A48-B509-9E98BC166344}" dt="2020-02-03T12:06:37.599" v="623" actId="20577"/>
          <ac:spMkLst>
            <pc:docMk/>
            <pc:sldMk cId="455979238" sldId="263"/>
            <ac:spMk id="2" creationId="{00000000-0000-0000-0000-000000000000}"/>
          </ac:spMkLst>
        </pc:spChg>
        <pc:spChg chg="del">
          <ac:chgData name="El Khatib, Yehia (elkhatib)" userId="ac63cc8f-2891-4bad-b3b6-547d8e883b6e" providerId="ADAL" clId="{4487D751-0A38-1A48-B509-9E98BC166344}" dt="2020-02-03T12:04:50.464" v="591" actId="478"/>
          <ac:spMkLst>
            <pc:docMk/>
            <pc:sldMk cId="455979238" sldId="263"/>
            <ac:spMk id="5" creationId="{00000000-0000-0000-0000-000000000000}"/>
          </ac:spMkLst>
        </pc:spChg>
      </pc:sldChg>
      <pc:sldChg chg="delSp del">
        <pc:chgData name="El Khatib, Yehia (elkhatib)" userId="ac63cc8f-2891-4bad-b3b6-547d8e883b6e" providerId="ADAL" clId="{4487D751-0A38-1A48-B509-9E98BC166344}" dt="2020-02-03T12:19:27.567" v="1402" actId="2696"/>
        <pc:sldMkLst>
          <pc:docMk/>
          <pc:sldMk cId="3604208086" sldId="264"/>
        </pc:sldMkLst>
        <pc:spChg chg="del">
          <ac:chgData name="El Khatib, Yehia (elkhatib)" userId="ac63cc8f-2891-4bad-b3b6-547d8e883b6e" providerId="ADAL" clId="{4487D751-0A38-1A48-B509-9E98BC166344}" dt="2020-02-03T12:04:54.169" v="592" actId="478"/>
          <ac:spMkLst>
            <pc:docMk/>
            <pc:sldMk cId="3604208086" sldId="264"/>
            <ac:spMk id="5" creationId="{00000000-0000-0000-0000-000000000000}"/>
          </ac:spMkLst>
        </pc:spChg>
      </pc:sldChg>
      <pc:sldChg chg="addSp delSp modSp del modTransition">
        <pc:chgData name="El Khatib, Yehia (elkhatib)" userId="ac63cc8f-2891-4bad-b3b6-547d8e883b6e" providerId="ADAL" clId="{4487D751-0A38-1A48-B509-9E98BC166344}" dt="2020-02-03T12:21:53.793" v="1574" actId="2696"/>
        <pc:sldMkLst>
          <pc:docMk/>
          <pc:sldMk cId="1742645846" sldId="265"/>
        </pc:sldMkLst>
        <pc:spChg chg="del">
          <ac:chgData name="El Khatib, Yehia (elkhatib)" userId="ac63cc8f-2891-4bad-b3b6-547d8e883b6e" providerId="ADAL" clId="{4487D751-0A38-1A48-B509-9E98BC166344}" dt="2020-02-03T12:04:59.282" v="593" actId="478"/>
          <ac:spMkLst>
            <pc:docMk/>
            <pc:sldMk cId="1742645846" sldId="265"/>
            <ac:spMk id="4" creationId="{00000000-0000-0000-0000-000000000000}"/>
          </ac:spMkLst>
        </pc:spChg>
        <pc:spChg chg="del mod">
          <ac:chgData name="El Khatib, Yehia (elkhatib)" userId="ac63cc8f-2891-4bad-b3b6-547d8e883b6e" providerId="ADAL" clId="{4487D751-0A38-1A48-B509-9E98BC166344}" dt="2020-02-03T12:06:05.949" v="618" actId="478"/>
          <ac:spMkLst>
            <pc:docMk/>
            <pc:sldMk cId="1742645846" sldId="265"/>
            <ac:spMk id="5" creationId="{00000000-0000-0000-0000-000000000000}"/>
          </ac:spMkLst>
        </pc:spChg>
        <pc:spChg chg="add mod">
          <ac:chgData name="El Khatib, Yehia (elkhatib)" userId="ac63cc8f-2891-4bad-b3b6-547d8e883b6e" providerId="ADAL" clId="{4487D751-0A38-1A48-B509-9E98BC166344}" dt="2020-02-03T12:06:09.598" v="621"/>
          <ac:spMkLst>
            <pc:docMk/>
            <pc:sldMk cId="1742645846" sldId="265"/>
            <ac:spMk id="7" creationId="{57005028-ABD5-0048-B7BB-FF05EAE035C8}"/>
          </ac:spMkLst>
        </pc:spChg>
        <pc:picChg chg="del mod">
          <ac:chgData name="El Khatib, Yehia (elkhatib)" userId="ac63cc8f-2891-4bad-b3b6-547d8e883b6e" providerId="ADAL" clId="{4487D751-0A38-1A48-B509-9E98BC166344}" dt="2020-02-03T12:21:50.157" v="1572"/>
          <ac:picMkLst>
            <pc:docMk/>
            <pc:sldMk cId="1742645846" sldId="265"/>
            <ac:picMk id="6" creationId="{00000000-0000-0000-0000-000000000000}"/>
          </ac:picMkLst>
        </pc:picChg>
      </pc:sldChg>
      <pc:sldChg chg="addSp delSp modSp">
        <pc:chgData name="El Khatib, Yehia (elkhatib)" userId="ac63cc8f-2891-4bad-b3b6-547d8e883b6e" providerId="ADAL" clId="{4487D751-0A38-1A48-B509-9E98BC166344}" dt="2020-02-04T07:19:16.789" v="2744" actId="20577"/>
        <pc:sldMkLst>
          <pc:docMk/>
          <pc:sldMk cId="2276541578" sldId="266"/>
        </pc:sldMkLst>
        <pc:spChg chg="del mod">
          <ac:chgData name="El Khatib, Yehia (elkhatib)" userId="ac63cc8f-2891-4bad-b3b6-547d8e883b6e" providerId="ADAL" clId="{4487D751-0A38-1A48-B509-9E98BC166344}" dt="2020-02-03T12:42:07.186" v="2275" actId="478"/>
          <ac:spMkLst>
            <pc:docMk/>
            <pc:sldMk cId="2276541578" sldId="266"/>
            <ac:spMk id="2" creationId="{00000000-0000-0000-0000-000000000000}"/>
          </ac:spMkLst>
        </pc:spChg>
        <pc:spChg chg="mod">
          <ac:chgData name="El Khatib, Yehia (elkhatib)" userId="ac63cc8f-2891-4bad-b3b6-547d8e883b6e" providerId="ADAL" clId="{4487D751-0A38-1A48-B509-9E98BC166344}" dt="2020-02-04T07:19:16.789" v="2744" actId="20577"/>
          <ac:spMkLst>
            <pc:docMk/>
            <pc:sldMk cId="2276541578" sldId="266"/>
            <ac:spMk id="3" creationId="{00000000-0000-0000-0000-000000000000}"/>
          </ac:spMkLst>
        </pc:spChg>
        <pc:spChg chg="del">
          <ac:chgData name="El Khatib, Yehia (elkhatib)" userId="ac63cc8f-2891-4bad-b3b6-547d8e883b6e" providerId="ADAL" clId="{4487D751-0A38-1A48-B509-9E98BC166344}" dt="2020-02-03T12:05:06.592" v="594" actId="478"/>
          <ac:spMkLst>
            <pc:docMk/>
            <pc:sldMk cId="2276541578" sldId="266"/>
            <ac:spMk id="4" creationId="{00000000-0000-0000-0000-000000000000}"/>
          </ac:spMkLst>
        </pc:spChg>
        <pc:spChg chg="add mod">
          <ac:chgData name="El Khatib, Yehia (elkhatib)" userId="ac63cc8f-2891-4bad-b3b6-547d8e883b6e" providerId="ADAL" clId="{4487D751-0A38-1A48-B509-9E98BC166344}" dt="2020-02-03T12:42:09.250" v="2276"/>
          <ac:spMkLst>
            <pc:docMk/>
            <pc:sldMk cId="2276541578" sldId="266"/>
            <ac:spMk id="5" creationId="{06331968-400D-114F-BC50-375E057E1276}"/>
          </ac:spMkLst>
        </pc:spChg>
      </pc:sldChg>
      <pc:sldChg chg="addSp delSp modSp modAnim">
        <pc:chgData name="El Khatib, Yehia (elkhatib)" userId="ac63cc8f-2891-4bad-b3b6-547d8e883b6e" providerId="ADAL" clId="{4487D751-0A38-1A48-B509-9E98BC166344}" dt="2020-02-04T07:02:17.011" v="2517"/>
        <pc:sldMkLst>
          <pc:docMk/>
          <pc:sldMk cId="1544291895" sldId="267"/>
        </pc:sldMkLst>
        <pc:spChg chg="del mod">
          <ac:chgData name="El Khatib, Yehia (elkhatib)" userId="ac63cc8f-2891-4bad-b3b6-547d8e883b6e" providerId="ADAL" clId="{4487D751-0A38-1A48-B509-9E98BC166344}" dt="2020-02-03T12:40:24.712" v="2267" actId="478"/>
          <ac:spMkLst>
            <pc:docMk/>
            <pc:sldMk cId="1544291895" sldId="267"/>
            <ac:spMk id="2" creationId="{00000000-0000-0000-0000-000000000000}"/>
          </ac:spMkLst>
        </pc:spChg>
        <pc:spChg chg="add mod">
          <ac:chgData name="El Khatib, Yehia (elkhatib)" userId="ac63cc8f-2891-4bad-b3b6-547d8e883b6e" providerId="ADAL" clId="{4487D751-0A38-1A48-B509-9E98BC166344}" dt="2020-02-04T07:01:12.633" v="2509" actId="1035"/>
          <ac:spMkLst>
            <pc:docMk/>
            <pc:sldMk cId="1544291895" sldId="267"/>
            <ac:spMk id="2" creationId="{8C549218-01A1-864F-81D6-E06E6C61CB66}"/>
          </ac:spMkLst>
        </pc:spChg>
        <pc:spChg chg="mod">
          <ac:chgData name="El Khatib, Yehia (elkhatib)" userId="ac63cc8f-2891-4bad-b3b6-547d8e883b6e" providerId="ADAL" clId="{4487D751-0A38-1A48-B509-9E98BC166344}" dt="2020-02-04T07:02:06.579" v="2513" actId="20577"/>
          <ac:spMkLst>
            <pc:docMk/>
            <pc:sldMk cId="1544291895" sldId="267"/>
            <ac:spMk id="3" creationId="{00000000-0000-0000-0000-000000000000}"/>
          </ac:spMkLst>
        </pc:spChg>
        <pc:spChg chg="add mod">
          <ac:chgData name="El Khatib, Yehia (elkhatib)" userId="ac63cc8f-2891-4bad-b3b6-547d8e883b6e" providerId="ADAL" clId="{4487D751-0A38-1A48-B509-9E98BC166344}" dt="2020-02-03T12:40:22.274" v="2266"/>
          <ac:spMkLst>
            <pc:docMk/>
            <pc:sldMk cId="1544291895" sldId="267"/>
            <ac:spMk id="4" creationId="{BE3CF732-D02C-F04D-9290-C23C57C06D45}"/>
          </ac:spMkLst>
        </pc:spChg>
        <pc:spChg chg="add del mod">
          <ac:chgData name="El Khatib, Yehia (elkhatib)" userId="ac63cc8f-2891-4bad-b3b6-547d8e883b6e" providerId="ADAL" clId="{4487D751-0A38-1A48-B509-9E98BC166344}" dt="2020-02-03T12:40:27.496" v="2268" actId="478"/>
          <ac:spMkLst>
            <pc:docMk/>
            <pc:sldMk cId="1544291895" sldId="267"/>
            <ac:spMk id="6" creationId="{6941FD5F-AF3A-4745-BBE4-0AB39113DFA7}"/>
          </ac:spMkLst>
        </pc:spChg>
        <pc:picChg chg="add mod">
          <ac:chgData name="El Khatib, Yehia (elkhatib)" userId="ac63cc8f-2891-4bad-b3b6-547d8e883b6e" providerId="ADAL" clId="{4487D751-0A38-1A48-B509-9E98BC166344}" dt="2020-02-04T07:00:00.588" v="2491" actId="1076"/>
          <ac:picMkLst>
            <pc:docMk/>
            <pc:sldMk cId="1544291895" sldId="267"/>
            <ac:picMk id="5" creationId="{2730BA8E-7D3A-614A-B5CC-D22F17CBF7A9}"/>
          </ac:picMkLst>
        </pc:picChg>
      </pc:sldChg>
      <pc:sldChg chg="del">
        <pc:chgData name="El Khatib, Yehia (elkhatib)" userId="ac63cc8f-2891-4bad-b3b6-547d8e883b6e" providerId="ADAL" clId="{4487D751-0A38-1A48-B509-9E98BC166344}" dt="2020-02-03T11:35:57.870" v="125" actId="2696"/>
        <pc:sldMkLst>
          <pc:docMk/>
          <pc:sldMk cId="3259948127" sldId="268"/>
        </pc:sldMkLst>
      </pc:sldChg>
      <pc:sldChg chg="addSp delSp modSp modAnim modNotesTx">
        <pc:chgData name="El Khatib, Yehia (elkhatib)" userId="ac63cc8f-2891-4bad-b3b6-547d8e883b6e" providerId="ADAL" clId="{4487D751-0A38-1A48-B509-9E98BC166344}" dt="2020-02-03T12:46:49.684" v="2476" actId="20577"/>
        <pc:sldMkLst>
          <pc:docMk/>
          <pc:sldMk cId="41829769" sldId="269"/>
        </pc:sldMkLst>
        <pc:spChg chg="del mod">
          <ac:chgData name="El Khatib, Yehia (elkhatib)" userId="ac63cc8f-2891-4bad-b3b6-547d8e883b6e" providerId="ADAL" clId="{4487D751-0A38-1A48-B509-9E98BC166344}" dt="2020-02-03T12:40:36.379" v="2269" actId="478"/>
          <ac:spMkLst>
            <pc:docMk/>
            <pc:sldMk cId="41829769" sldId="269"/>
            <ac:spMk id="2" creationId="{00000000-0000-0000-0000-000000000000}"/>
          </ac:spMkLst>
        </pc:spChg>
        <pc:spChg chg="mod">
          <ac:chgData name="El Khatib, Yehia (elkhatib)" userId="ac63cc8f-2891-4bad-b3b6-547d8e883b6e" providerId="ADAL" clId="{4487D751-0A38-1A48-B509-9E98BC166344}" dt="2020-02-03T12:46:49.684" v="2476" actId="20577"/>
          <ac:spMkLst>
            <pc:docMk/>
            <pc:sldMk cId="41829769" sldId="269"/>
            <ac:spMk id="3" creationId="{00000000-0000-0000-0000-000000000000}"/>
          </ac:spMkLst>
        </pc:spChg>
        <pc:spChg chg="mod">
          <ac:chgData name="El Khatib, Yehia (elkhatib)" userId="ac63cc8f-2891-4bad-b3b6-547d8e883b6e" providerId="ADAL" clId="{4487D751-0A38-1A48-B509-9E98BC166344}" dt="2020-02-03T12:40:39.172" v="2270" actId="113"/>
          <ac:spMkLst>
            <pc:docMk/>
            <pc:sldMk cId="41829769" sldId="269"/>
            <ac:spMk id="10" creationId="{89AD20B5-9D3E-A344-8AF3-4D67430C0719}"/>
          </ac:spMkLst>
        </pc:spChg>
        <pc:picChg chg="mod">
          <ac:chgData name="El Khatib, Yehia (elkhatib)" userId="ac63cc8f-2891-4bad-b3b6-547d8e883b6e" providerId="ADAL" clId="{4487D751-0A38-1A48-B509-9E98BC166344}" dt="2020-02-03T12:45:56.341" v="2450" actId="14100"/>
          <ac:picMkLst>
            <pc:docMk/>
            <pc:sldMk cId="41829769" sldId="269"/>
            <ac:picMk id="5" creationId="{82F0F233-BCFC-334D-BB46-306D3C34AD85}"/>
          </ac:picMkLst>
        </pc:picChg>
        <pc:picChg chg="add mod">
          <ac:chgData name="El Khatib, Yehia (elkhatib)" userId="ac63cc8f-2891-4bad-b3b6-547d8e883b6e" providerId="ADAL" clId="{4487D751-0A38-1A48-B509-9E98BC166344}" dt="2020-02-03T11:31:34.527" v="121" actId="1076"/>
          <ac:picMkLst>
            <pc:docMk/>
            <pc:sldMk cId="41829769" sldId="269"/>
            <ac:picMk id="15" creationId="{4F45AAE4-C727-774B-99B4-C0EDBB4002CF}"/>
          </ac:picMkLst>
        </pc:picChg>
      </pc:sldChg>
      <pc:sldChg chg="modSp add">
        <pc:chgData name="El Khatib, Yehia (elkhatib)" userId="ac63cc8f-2891-4bad-b3b6-547d8e883b6e" providerId="ADAL" clId="{4487D751-0A38-1A48-B509-9E98BC166344}" dt="2020-02-04T07:10:21.877" v="2659" actId="114"/>
        <pc:sldMkLst>
          <pc:docMk/>
          <pc:sldMk cId="778155710" sldId="270"/>
        </pc:sldMkLst>
        <pc:spChg chg="mod">
          <ac:chgData name="El Khatib, Yehia (elkhatib)" userId="ac63cc8f-2891-4bad-b3b6-547d8e883b6e" providerId="ADAL" clId="{4487D751-0A38-1A48-B509-9E98BC166344}" dt="2020-02-04T07:10:21.877" v="2659" actId="114"/>
          <ac:spMkLst>
            <pc:docMk/>
            <pc:sldMk cId="778155710" sldId="270"/>
            <ac:spMk id="3" creationId="{00000000-0000-0000-0000-000000000000}"/>
          </ac:spMkLst>
        </pc:spChg>
      </pc:sldChg>
      <pc:sldChg chg="modSp add modAnim">
        <pc:chgData name="El Khatib, Yehia (elkhatib)" userId="ac63cc8f-2891-4bad-b3b6-547d8e883b6e" providerId="ADAL" clId="{4487D751-0A38-1A48-B509-9E98BC166344}" dt="2020-02-03T12:17:50.381" v="1340" actId="5793"/>
        <pc:sldMkLst>
          <pc:docMk/>
          <pc:sldMk cId="2218147679" sldId="271"/>
        </pc:sldMkLst>
        <pc:spChg chg="mod">
          <ac:chgData name="El Khatib, Yehia (elkhatib)" userId="ac63cc8f-2891-4bad-b3b6-547d8e883b6e" providerId="ADAL" clId="{4487D751-0A38-1A48-B509-9E98BC166344}" dt="2020-02-03T12:14:57.448" v="1002" actId="20577"/>
          <ac:spMkLst>
            <pc:docMk/>
            <pc:sldMk cId="2218147679" sldId="271"/>
            <ac:spMk id="2" creationId="{F6728E7E-A330-544D-9056-5C5990CBD23B}"/>
          </ac:spMkLst>
        </pc:spChg>
        <pc:spChg chg="mod">
          <ac:chgData name="El Khatib, Yehia (elkhatib)" userId="ac63cc8f-2891-4bad-b3b6-547d8e883b6e" providerId="ADAL" clId="{4487D751-0A38-1A48-B509-9E98BC166344}" dt="2020-02-03T12:17:50.381" v="1340" actId="5793"/>
          <ac:spMkLst>
            <pc:docMk/>
            <pc:sldMk cId="2218147679" sldId="271"/>
            <ac:spMk id="3" creationId="{005B13AF-8355-B84C-8107-34644A0731FA}"/>
          </ac:spMkLst>
        </pc:spChg>
      </pc:sldChg>
      <pc:sldChg chg="addSp delSp modSp add">
        <pc:chgData name="El Khatib, Yehia (elkhatib)" userId="ac63cc8f-2891-4bad-b3b6-547d8e883b6e" providerId="ADAL" clId="{4487D751-0A38-1A48-B509-9E98BC166344}" dt="2020-02-03T12:18:37.113" v="1360"/>
        <pc:sldMkLst>
          <pc:docMk/>
          <pc:sldMk cId="1113230626" sldId="272"/>
        </pc:sldMkLst>
        <pc:spChg chg="mod">
          <ac:chgData name="El Khatib, Yehia (elkhatib)" userId="ac63cc8f-2891-4bad-b3b6-547d8e883b6e" providerId="ADAL" clId="{4487D751-0A38-1A48-B509-9E98BC166344}" dt="2020-02-03T12:18:29.225" v="1358"/>
          <ac:spMkLst>
            <pc:docMk/>
            <pc:sldMk cId="1113230626" sldId="272"/>
            <ac:spMk id="2" creationId="{D322CD9A-961A-6D46-8FDA-E8508355F1E8}"/>
          </ac:spMkLst>
        </pc:spChg>
        <pc:spChg chg="del">
          <ac:chgData name="El Khatib, Yehia (elkhatib)" userId="ac63cc8f-2891-4bad-b3b6-547d8e883b6e" providerId="ADAL" clId="{4487D751-0A38-1A48-B509-9E98BC166344}" dt="2020-02-03T12:18:31.923" v="1359" actId="478"/>
          <ac:spMkLst>
            <pc:docMk/>
            <pc:sldMk cId="1113230626" sldId="272"/>
            <ac:spMk id="3" creationId="{32FC6B3B-D87A-794A-8DF8-8B6E14289762}"/>
          </ac:spMkLst>
        </pc:spChg>
        <pc:picChg chg="add">
          <ac:chgData name="El Khatib, Yehia (elkhatib)" userId="ac63cc8f-2891-4bad-b3b6-547d8e883b6e" providerId="ADAL" clId="{4487D751-0A38-1A48-B509-9E98BC166344}" dt="2020-02-03T12:18:37.113" v="1360"/>
          <ac:picMkLst>
            <pc:docMk/>
            <pc:sldMk cId="1113230626" sldId="272"/>
            <ac:picMk id="4" creationId="{D8259786-7BBF-B643-A0AD-9DCE2D66850F}"/>
          </ac:picMkLst>
        </pc:picChg>
      </pc:sldChg>
      <pc:sldChg chg="addSp delSp modSp add modNotesTx">
        <pc:chgData name="El Khatib, Yehia (elkhatib)" userId="ac63cc8f-2891-4bad-b3b6-547d8e883b6e" providerId="ADAL" clId="{4487D751-0A38-1A48-B509-9E98BC166344}" dt="2020-02-03T12:20:21.993" v="1463" actId="20577"/>
        <pc:sldMkLst>
          <pc:docMk/>
          <pc:sldMk cId="2749235538" sldId="273"/>
        </pc:sldMkLst>
        <pc:spChg chg="mod">
          <ac:chgData name="El Khatib, Yehia (elkhatib)" userId="ac63cc8f-2891-4bad-b3b6-547d8e883b6e" providerId="ADAL" clId="{4487D751-0A38-1A48-B509-9E98BC166344}" dt="2020-02-03T12:18:55.757" v="1382" actId="20577"/>
          <ac:spMkLst>
            <pc:docMk/>
            <pc:sldMk cId="2749235538" sldId="273"/>
            <ac:spMk id="2" creationId="{8441C8E4-9A59-B34F-8CB3-E42BAA20890A}"/>
          </ac:spMkLst>
        </pc:spChg>
        <pc:spChg chg="del">
          <ac:chgData name="El Khatib, Yehia (elkhatib)" userId="ac63cc8f-2891-4bad-b3b6-547d8e883b6e" providerId="ADAL" clId="{4487D751-0A38-1A48-B509-9E98BC166344}" dt="2020-02-03T12:19:02.384" v="1383" actId="478"/>
          <ac:spMkLst>
            <pc:docMk/>
            <pc:sldMk cId="2749235538" sldId="273"/>
            <ac:spMk id="3" creationId="{B18505D7-5803-CE4E-A99D-405DF6E7CF49}"/>
          </ac:spMkLst>
        </pc:spChg>
        <pc:picChg chg="add mod">
          <ac:chgData name="El Khatib, Yehia (elkhatib)" userId="ac63cc8f-2891-4bad-b3b6-547d8e883b6e" providerId="ADAL" clId="{4487D751-0A38-1A48-B509-9E98BC166344}" dt="2020-02-03T12:19:24.620" v="1401" actId="1036"/>
          <ac:picMkLst>
            <pc:docMk/>
            <pc:sldMk cId="2749235538" sldId="273"/>
            <ac:picMk id="4" creationId="{C2628248-733F-8743-BFC5-A46205338557}"/>
          </ac:picMkLst>
        </pc:picChg>
      </pc:sldChg>
      <pc:sldChg chg="addSp modSp add">
        <pc:chgData name="El Khatib, Yehia (elkhatib)" userId="ac63cc8f-2891-4bad-b3b6-547d8e883b6e" providerId="ADAL" clId="{4487D751-0A38-1A48-B509-9E98BC166344}" dt="2020-02-04T07:18:12.134" v="2736" actId="20577"/>
        <pc:sldMkLst>
          <pc:docMk/>
          <pc:sldMk cId="122799211" sldId="274"/>
        </pc:sldMkLst>
        <pc:spChg chg="mod">
          <ac:chgData name="El Khatib, Yehia (elkhatib)" userId="ac63cc8f-2891-4bad-b3b6-547d8e883b6e" providerId="ADAL" clId="{4487D751-0A38-1A48-B509-9E98BC166344}" dt="2020-02-03T12:21:00.604" v="1503" actId="20577"/>
          <ac:spMkLst>
            <pc:docMk/>
            <pc:sldMk cId="122799211" sldId="274"/>
            <ac:spMk id="2" creationId="{74A18C38-A322-3841-8F36-ED47814B12B0}"/>
          </ac:spMkLst>
        </pc:spChg>
        <pc:spChg chg="mod">
          <ac:chgData name="El Khatib, Yehia (elkhatib)" userId="ac63cc8f-2891-4bad-b3b6-547d8e883b6e" providerId="ADAL" clId="{4487D751-0A38-1A48-B509-9E98BC166344}" dt="2020-02-04T07:18:12.134" v="2736" actId="20577"/>
          <ac:spMkLst>
            <pc:docMk/>
            <pc:sldMk cId="122799211" sldId="274"/>
            <ac:spMk id="3" creationId="{8D5F58BD-5481-7141-ABEE-ABB9A8E3CC2E}"/>
          </ac:spMkLst>
        </pc:spChg>
        <pc:picChg chg="add">
          <ac:chgData name="El Khatib, Yehia (elkhatib)" userId="ac63cc8f-2891-4bad-b3b6-547d8e883b6e" providerId="ADAL" clId="{4487D751-0A38-1A48-B509-9E98BC166344}" dt="2020-02-03T12:21:51.802" v="1573"/>
          <ac:picMkLst>
            <pc:docMk/>
            <pc:sldMk cId="122799211" sldId="274"/>
            <ac:picMk id="4" creationId="{5085EB91-F268-8347-89A8-2192EE6A532A}"/>
          </ac:picMkLst>
        </pc:picChg>
      </pc:sldChg>
      <pc:sldChg chg="addSp delSp modSp add">
        <pc:chgData name="El Khatib, Yehia (elkhatib)" userId="ac63cc8f-2891-4bad-b3b6-547d8e883b6e" providerId="ADAL" clId="{4487D751-0A38-1A48-B509-9E98BC166344}" dt="2020-02-03T12:42:23.116" v="2278" actId="1076"/>
        <pc:sldMkLst>
          <pc:docMk/>
          <pc:sldMk cId="3967640171" sldId="275"/>
        </pc:sldMkLst>
        <pc:spChg chg="mod">
          <ac:chgData name="El Khatib, Yehia (elkhatib)" userId="ac63cc8f-2891-4bad-b3b6-547d8e883b6e" providerId="ADAL" clId="{4487D751-0A38-1A48-B509-9E98BC166344}" dt="2020-02-03T12:25:06.208" v="1768" actId="20577"/>
          <ac:spMkLst>
            <pc:docMk/>
            <pc:sldMk cId="3967640171" sldId="275"/>
            <ac:spMk id="2" creationId="{F5DCA36A-D09B-E547-A5A2-FF2ED6FDCEC1}"/>
          </ac:spMkLst>
        </pc:spChg>
        <pc:spChg chg="del">
          <ac:chgData name="El Khatib, Yehia (elkhatib)" userId="ac63cc8f-2891-4bad-b3b6-547d8e883b6e" providerId="ADAL" clId="{4487D751-0A38-1A48-B509-9E98BC166344}" dt="2020-02-03T12:25:08.056" v="1769" actId="478"/>
          <ac:spMkLst>
            <pc:docMk/>
            <pc:sldMk cId="3967640171" sldId="275"/>
            <ac:spMk id="3" creationId="{0019DB97-E75D-354C-A0F7-CC7546A6E9AB}"/>
          </ac:spMkLst>
        </pc:spChg>
        <pc:picChg chg="add mod">
          <ac:chgData name="El Khatib, Yehia (elkhatib)" userId="ac63cc8f-2891-4bad-b3b6-547d8e883b6e" providerId="ADAL" clId="{4487D751-0A38-1A48-B509-9E98BC166344}" dt="2020-02-03T12:42:23.116" v="2278" actId="1076"/>
          <ac:picMkLst>
            <pc:docMk/>
            <pc:sldMk cId="3967640171" sldId="275"/>
            <ac:picMk id="5" creationId="{FC2D9E5D-3F66-8D44-895C-2CEF572D1D62}"/>
          </ac:picMkLst>
        </pc:picChg>
      </pc:sldChg>
      <pc:sldChg chg="addSp modSp add">
        <pc:chgData name="El Khatib, Yehia (elkhatib)" userId="ac63cc8f-2891-4bad-b3b6-547d8e883b6e" providerId="ADAL" clId="{4487D751-0A38-1A48-B509-9E98BC166344}" dt="2020-02-03T12:31:47.976" v="1933" actId="20577"/>
        <pc:sldMkLst>
          <pc:docMk/>
          <pc:sldMk cId="2193735107" sldId="276"/>
        </pc:sldMkLst>
        <pc:spChg chg="mod">
          <ac:chgData name="El Khatib, Yehia (elkhatib)" userId="ac63cc8f-2891-4bad-b3b6-547d8e883b6e" providerId="ADAL" clId="{4487D751-0A38-1A48-B509-9E98BC166344}" dt="2020-02-03T12:31:47.976" v="1933" actId="20577"/>
          <ac:spMkLst>
            <pc:docMk/>
            <pc:sldMk cId="2193735107" sldId="276"/>
            <ac:spMk id="2" creationId="{7B91E5AF-7AF5-3A4F-B4CD-C63E4CBB40ED}"/>
          </ac:spMkLst>
        </pc:spChg>
        <pc:spChg chg="mod">
          <ac:chgData name="El Khatib, Yehia (elkhatib)" userId="ac63cc8f-2891-4bad-b3b6-547d8e883b6e" providerId="ADAL" clId="{4487D751-0A38-1A48-B509-9E98BC166344}" dt="2020-02-03T12:29:37.985" v="1899" actId="20577"/>
          <ac:spMkLst>
            <pc:docMk/>
            <pc:sldMk cId="2193735107" sldId="276"/>
            <ac:spMk id="3" creationId="{0D47BAD9-FC36-9244-96CB-32278BAE9270}"/>
          </ac:spMkLst>
        </pc:spChg>
        <pc:picChg chg="add mod">
          <ac:chgData name="El Khatib, Yehia (elkhatib)" userId="ac63cc8f-2891-4bad-b3b6-547d8e883b6e" providerId="ADAL" clId="{4487D751-0A38-1A48-B509-9E98BC166344}" dt="2020-02-03T12:31:13.587" v="1908" actId="552"/>
          <ac:picMkLst>
            <pc:docMk/>
            <pc:sldMk cId="2193735107" sldId="276"/>
            <ac:picMk id="4" creationId="{34B41B0A-72B1-7D48-B311-0F4C4E6E2F0A}"/>
          </ac:picMkLst>
        </pc:picChg>
        <pc:picChg chg="add mod">
          <ac:chgData name="El Khatib, Yehia (elkhatib)" userId="ac63cc8f-2891-4bad-b3b6-547d8e883b6e" providerId="ADAL" clId="{4487D751-0A38-1A48-B509-9E98BC166344}" dt="2020-02-03T12:31:13.587" v="1908" actId="552"/>
          <ac:picMkLst>
            <pc:docMk/>
            <pc:sldMk cId="2193735107" sldId="276"/>
            <ac:picMk id="5" creationId="{A9551915-594F-CF4B-B5DE-9169B6AE1984}"/>
          </ac:picMkLst>
        </pc:picChg>
      </pc:sldChg>
      <pc:sldChg chg="addSp modSp add modAnim">
        <pc:chgData name="El Khatib, Yehia (elkhatib)" userId="ac63cc8f-2891-4bad-b3b6-547d8e883b6e" providerId="ADAL" clId="{4487D751-0A38-1A48-B509-9E98BC166344}" dt="2020-02-04T07:20:16.147" v="2747"/>
        <pc:sldMkLst>
          <pc:docMk/>
          <pc:sldMk cId="1102972062" sldId="277"/>
        </pc:sldMkLst>
        <pc:spChg chg="mod">
          <ac:chgData name="El Khatib, Yehia (elkhatib)" userId="ac63cc8f-2891-4bad-b3b6-547d8e883b6e" providerId="ADAL" clId="{4487D751-0A38-1A48-B509-9E98BC166344}" dt="2020-02-03T12:32:01.462" v="1942" actId="20577"/>
          <ac:spMkLst>
            <pc:docMk/>
            <pc:sldMk cId="1102972062" sldId="277"/>
            <ac:spMk id="2" creationId="{D80E4F05-4971-7342-9FE4-F75E1E9C7BAA}"/>
          </ac:spMkLst>
        </pc:spChg>
        <pc:spChg chg="mod">
          <ac:chgData name="El Khatib, Yehia (elkhatib)" userId="ac63cc8f-2891-4bad-b3b6-547d8e883b6e" providerId="ADAL" clId="{4487D751-0A38-1A48-B509-9E98BC166344}" dt="2020-02-03T12:39:32.160" v="2248" actId="20577"/>
          <ac:spMkLst>
            <pc:docMk/>
            <pc:sldMk cId="1102972062" sldId="277"/>
            <ac:spMk id="3" creationId="{243D3B15-06D0-6546-93BB-B31E75956412}"/>
          </ac:spMkLst>
        </pc:spChg>
        <pc:picChg chg="add mod">
          <ac:chgData name="El Khatib, Yehia (elkhatib)" userId="ac63cc8f-2891-4bad-b3b6-547d8e883b6e" providerId="ADAL" clId="{4487D751-0A38-1A48-B509-9E98BC166344}" dt="2020-02-03T12:36:45.258" v="2138" actId="1036"/>
          <ac:picMkLst>
            <pc:docMk/>
            <pc:sldMk cId="1102972062" sldId="277"/>
            <ac:picMk id="4" creationId="{579AF7AA-FF9F-584A-BD0E-92FD095D0614}"/>
          </ac:picMkLst>
        </pc:picChg>
      </pc:sldChg>
      <pc:sldChg chg="addSp delSp modSp add">
        <pc:chgData name="El Khatib, Yehia (elkhatib)" userId="ac63cc8f-2891-4bad-b3b6-547d8e883b6e" providerId="ADAL" clId="{4487D751-0A38-1A48-B509-9E98BC166344}" dt="2020-02-03T12:44:27.029" v="2424" actId="27636"/>
        <pc:sldMkLst>
          <pc:docMk/>
          <pc:sldMk cId="1367263669" sldId="278"/>
        </pc:sldMkLst>
        <pc:spChg chg="mod">
          <ac:chgData name="El Khatib, Yehia (elkhatib)" userId="ac63cc8f-2891-4bad-b3b6-547d8e883b6e" providerId="ADAL" clId="{4487D751-0A38-1A48-B509-9E98BC166344}" dt="2020-02-03T12:38:23.024" v="2236" actId="313"/>
          <ac:spMkLst>
            <pc:docMk/>
            <pc:sldMk cId="1367263669" sldId="278"/>
            <ac:spMk id="2" creationId="{769E5245-F984-B340-828E-32248CA2A8DF}"/>
          </ac:spMkLst>
        </pc:spChg>
        <pc:spChg chg="del">
          <ac:chgData name="El Khatib, Yehia (elkhatib)" userId="ac63cc8f-2891-4bad-b3b6-547d8e883b6e" providerId="ADAL" clId="{4487D751-0A38-1A48-B509-9E98BC166344}" dt="2020-02-03T12:38:19.589" v="2235" actId="478"/>
          <ac:spMkLst>
            <pc:docMk/>
            <pc:sldMk cId="1367263669" sldId="278"/>
            <ac:spMk id="3" creationId="{0DCF76DB-C76A-0648-A157-BD5B82A9B5E7}"/>
          </ac:spMkLst>
        </pc:spChg>
        <pc:spChg chg="add mod">
          <ac:chgData name="El Khatib, Yehia (elkhatib)" userId="ac63cc8f-2891-4bad-b3b6-547d8e883b6e" providerId="ADAL" clId="{4487D751-0A38-1A48-B509-9E98BC166344}" dt="2020-02-03T12:44:27.029" v="2424" actId="27636"/>
          <ac:spMkLst>
            <pc:docMk/>
            <pc:sldMk cId="1367263669" sldId="278"/>
            <ac:spMk id="5" creationId="{73215944-A0F4-554F-98E7-31ABB25FF94A}"/>
          </ac:spMkLst>
        </pc:spChg>
        <pc:picChg chg="add mod">
          <ac:chgData name="El Khatib, Yehia (elkhatib)" userId="ac63cc8f-2891-4bad-b3b6-547d8e883b6e" providerId="ADAL" clId="{4487D751-0A38-1A48-B509-9E98BC166344}" dt="2020-02-03T12:43:22.456" v="2296" actId="1076"/>
          <ac:picMkLst>
            <pc:docMk/>
            <pc:sldMk cId="1367263669" sldId="278"/>
            <ac:picMk id="4" creationId="{96B1E334-6840-1447-A30D-C3E43BAF60A5}"/>
          </ac:picMkLst>
        </pc:picChg>
      </pc:sldChg>
    </pc:docChg>
  </pc:docChgLst>
  <pc:docChgLst>
    <pc:chgData name="Yehia Elkhatib" userId="96a10ab5-ebe6-4256-abe1-3c07040a06a9" providerId="ADAL" clId="{F3BE0A4E-B4BD-9C4F-952B-59AC2E3FDAE4}"/>
    <pc:docChg chg="undo custSel addSld delSld modSld sldOrd modMainMaster addSection modSection">
      <pc:chgData name="Yehia Elkhatib" userId="96a10ab5-ebe6-4256-abe1-3c07040a06a9" providerId="ADAL" clId="{F3BE0A4E-B4BD-9C4F-952B-59AC2E3FDAE4}" dt="2022-11-17T06:59:43.468" v="5772" actId="478"/>
      <pc:docMkLst>
        <pc:docMk/>
      </pc:docMkLst>
      <pc:sldChg chg="addSp delSp modSp mod setBg">
        <pc:chgData name="Yehia Elkhatib" userId="96a10ab5-ebe6-4256-abe1-3c07040a06a9" providerId="ADAL" clId="{F3BE0A4E-B4BD-9C4F-952B-59AC2E3FDAE4}" dt="2022-11-09T14:01:42.873" v="4515" actId="1076"/>
        <pc:sldMkLst>
          <pc:docMk/>
          <pc:sldMk cId="1893734739" sldId="256"/>
        </pc:sldMkLst>
        <pc:spChg chg="mod">
          <ac:chgData name="Yehia Elkhatib" userId="96a10ab5-ebe6-4256-abe1-3c07040a06a9" providerId="ADAL" clId="{F3BE0A4E-B4BD-9C4F-952B-59AC2E3FDAE4}" dt="2022-11-09T12:33:19.791" v="4364" actId="121"/>
          <ac:spMkLst>
            <pc:docMk/>
            <pc:sldMk cId="1893734739" sldId="256"/>
            <ac:spMk id="2" creationId="{00000000-0000-0000-0000-000000000000}"/>
          </ac:spMkLst>
        </pc:spChg>
        <pc:spChg chg="mod">
          <ac:chgData name="Yehia Elkhatib" userId="96a10ab5-ebe6-4256-abe1-3c07040a06a9" providerId="ADAL" clId="{F3BE0A4E-B4BD-9C4F-952B-59AC2E3FDAE4}" dt="2022-11-09T12:33:33.892" v="4395" actId="1038"/>
          <ac:spMkLst>
            <pc:docMk/>
            <pc:sldMk cId="1893734739" sldId="256"/>
            <ac:spMk id="3" creationId="{00000000-0000-0000-0000-000000000000}"/>
          </ac:spMkLst>
        </pc:spChg>
        <pc:spChg chg="add del mod">
          <ac:chgData name="Yehia Elkhatib" userId="96a10ab5-ebe6-4256-abe1-3c07040a06a9" providerId="ADAL" clId="{F3BE0A4E-B4BD-9C4F-952B-59AC2E3FDAE4}" dt="2022-11-09T12:33:41.695" v="4396" actId="1076"/>
          <ac:spMkLst>
            <pc:docMk/>
            <pc:sldMk cId="1893734739" sldId="256"/>
            <ac:spMk id="6" creationId="{AF197CD3-4BAE-7B42-9E87-AA695DDBC52E}"/>
          </ac:spMkLst>
        </pc:spChg>
        <pc:spChg chg="add del">
          <ac:chgData name="Yehia Elkhatib" userId="96a10ab5-ebe6-4256-abe1-3c07040a06a9" providerId="ADAL" clId="{F3BE0A4E-B4BD-9C4F-952B-59AC2E3FDAE4}" dt="2022-11-07T08:11:37.745" v="15" actId="26606"/>
          <ac:spMkLst>
            <pc:docMk/>
            <pc:sldMk cId="1893734739" sldId="256"/>
            <ac:spMk id="14" creationId="{23D09407-53BC-485E-B4CE-BC5E4FC4B25B}"/>
          </ac:spMkLst>
        </pc:spChg>
        <pc:spChg chg="add del">
          <ac:chgData name="Yehia Elkhatib" userId="96a10ab5-ebe6-4256-abe1-3c07040a06a9" providerId="ADAL" clId="{F3BE0A4E-B4BD-9C4F-952B-59AC2E3FDAE4}" dt="2022-11-07T08:11:37.745" v="15" actId="26606"/>
          <ac:spMkLst>
            <pc:docMk/>
            <pc:sldMk cId="1893734739" sldId="256"/>
            <ac:spMk id="16" creationId="{921DB988-49FC-4608-B0A2-E2F3A4019041}"/>
          </ac:spMkLst>
        </pc:spChg>
        <pc:grpChg chg="add mod">
          <ac:chgData name="Yehia Elkhatib" userId="96a10ab5-ebe6-4256-abe1-3c07040a06a9" providerId="ADAL" clId="{F3BE0A4E-B4BD-9C4F-952B-59AC2E3FDAE4}" dt="2022-11-09T12:33:41.695" v="4396" actId="1076"/>
          <ac:grpSpMkLst>
            <pc:docMk/>
            <pc:sldMk cId="1893734739" sldId="256"/>
            <ac:grpSpMk id="7" creationId="{997292BD-DEF7-3541-A1BA-1AF7CC3AC9EC}"/>
          </ac:grpSpMkLst>
        </pc:grpChg>
        <pc:grpChg chg="add del">
          <ac:chgData name="Yehia Elkhatib" userId="96a10ab5-ebe6-4256-abe1-3c07040a06a9" providerId="ADAL" clId="{F3BE0A4E-B4BD-9C4F-952B-59AC2E3FDAE4}" dt="2022-11-07T08:11:37.745" v="15" actId="26606"/>
          <ac:grpSpMkLst>
            <pc:docMk/>
            <pc:sldMk cId="1893734739" sldId="256"/>
            <ac:grpSpMk id="18" creationId="{E9B930FD-8671-4C4C-ADCF-73AC1D0CD417}"/>
          </ac:grpSpMkLst>
        </pc:grpChg>
        <pc:grpChg chg="add del">
          <ac:chgData name="Yehia Elkhatib" userId="96a10ab5-ebe6-4256-abe1-3c07040a06a9" providerId="ADAL" clId="{F3BE0A4E-B4BD-9C4F-952B-59AC2E3FDAE4}" dt="2022-11-07T08:11:37.745" v="15" actId="26606"/>
          <ac:grpSpMkLst>
            <pc:docMk/>
            <pc:sldMk cId="1893734739" sldId="256"/>
            <ac:grpSpMk id="24" creationId="{383C2651-AE0C-4AE4-8725-E2F9414FE219}"/>
          </ac:grpSpMkLst>
        </pc:grpChg>
        <pc:picChg chg="add mod">
          <ac:chgData name="Yehia Elkhatib" userId="96a10ab5-ebe6-4256-abe1-3c07040a06a9" providerId="ADAL" clId="{F3BE0A4E-B4BD-9C4F-952B-59AC2E3FDAE4}" dt="2022-11-09T12:33:41.695" v="4396" actId="1076"/>
          <ac:picMkLst>
            <pc:docMk/>
            <pc:sldMk cId="1893734739" sldId="256"/>
            <ac:picMk id="4" creationId="{82C51D4C-D69B-754F-9507-D66D133BD7F4}"/>
          </ac:picMkLst>
        </pc:picChg>
        <pc:picChg chg="del">
          <ac:chgData name="Yehia Elkhatib" userId="96a10ab5-ebe6-4256-abe1-3c07040a06a9" providerId="ADAL" clId="{F3BE0A4E-B4BD-9C4F-952B-59AC2E3FDAE4}" dt="2022-11-07T08:10:36.204" v="0" actId="478"/>
          <ac:picMkLst>
            <pc:docMk/>
            <pc:sldMk cId="1893734739" sldId="256"/>
            <ac:picMk id="4" creationId="{82F0F233-BCFC-334D-BB46-306D3C34AD85}"/>
          </ac:picMkLst>
        </pc:picChg>
        <pc:picChg chg="add del mod">
          <ac:chgData name="Yehia Elkhatib" userId="96a10ab5-ebe6-4256-abe1-3c07040a06a9" providerId="ADAL" clId="{F3BE0A4E-B4BD-9C4F-952B-59AC2E3FDAE4}" dt="2022-11-09T12:33:33.892" v="4395" actId="1038"/>
          <ac:picMkLst>
            <pc:docMk/>
            <pc:sldMk cId="1893734739" sldId="256"/>
            <ac:picMk id="5" creationId="{00000000-0000-0000-0000-000000000000}"/>
          </ac:picMkLst>
        </pc:picChg>
        <pc:picChg chg="add del mod">
          <ac:chgData name="Yehia Elkhatib" userId="96a10ab5-ebe6-4256-abe1-3c07040a06a9" providerId="ADAL" clId="{F3BE0A4E-B4BD-9C4F-952B-59AC2E3FDAE4}" dt="2022-11-07T08:11:22.653" v="10" actId="931"/>
          <ac:picMkLst>
            <pc:docMk/>
            <pc:sldMk cId="1893734739" sldId="256"/>
            <ac:picMk id="8" creationId="{CE1842D9-DCA3-2C46-8D2F-BDA6BAA419FD}"/>
          </ac:picMkLst>
        </pc:picChg>
        <pc:picChg chg="add mod ord">
          <ac:chgData name="Yehia Elkhatib" userId="96a10ab5-ebe6-4256-abe1-3c07040a06a9" providerId="ADAL" clId="{F3BE0A4E-B4BD-9C4F-952B-59AC2E3FDAE4}" dt="2022-11-09T12:33:33.892" v="4395" actId="1038"/>
          <ac:picMkLst>
            <pc:docMk/>
            <pc:sldMk cId="1893734739" sldId="256"/>
            <ac:picMk id="9" creationId="{2F204245-B894-DF48-8962-7DA88292B106}"/>
          </ac:picMkLst>
        </pc:picChg>
        <pc:picChg chg="add mod">
          <ac:chgData name="Yehia Elkhatib" userId="96a10ab5-ebe6-4256-abe1-3c07040a06a9" providerId="ADAL" clId="{F3BE0A4E-B4BD-9C4F-952B-59AC2E3FDAE4}" dt="2022-11-09T14:01:42.873" v="4515" actId="1076"/>
          <ac:picMkLst>
            <pc:docMk/>
            <pc:sldMk cId="1893734739" sldId="256"/>
            <ac:picMk id="10" creationId="{7EA9ED7F-FD47-AB47-A087-7E53A7C92722}"/>
          </ac:picMkLst>
        </pc:picChg>
        <pc:picChg chg="add mod">
          <ac:chgData name="Yehia Elkhatib" userId="96a10ab5-ebe6-4256-abe1-3c07040a06a9" providerId="ADAL" clId="{F3BE0A4E-B4BD-9C4F-952B-59AC2E3FDAE4}" dt="2022-11-09T12:33:33.892" v="4395" actId="1038"/>
          <ac:picMkLst>
            <pc:docMk/>
            <pc:sldMk cId="1893734739" sldId="256"/>
            <ac:picMk id="1026" creationId="{F7D41C8A-09D8-2742-A174-6FD98E24ADA2}"/>
          </ac:picMkLst>
        </pc:picChg>
      </pc:sldChg>
      <pc:sldChg chg="addSp modSp mod modNotesTx">
        <pc:chgData name="Yehia Elkhatib" userId="96a10ab5-ebe6-4256-abe1-3c07040a06a9" providerId="ADAL" clId="{F3BE0A4E-B4BD-9C4F-952B-59AC2E3FDAE4}" dt="2022-11-10T09:16:10.910" v="5523" actId="20577"/>
        <pc:sldMkLst>
          <pc:docMk/>
          <pc:sldMk cId="1405906130" sldId="257"/>
        </pc:sldMkLst>
        <pc:spChg chg="add mod">
          <ac:chgData name="Yehia Elkhatib" userId="96a10ab5-ebe6-4256-abe1-3c07040a06a9" providerId="ADAL" clId="{F3BE0A4E-B4BD-9C4F-952B-59AC2E3FDAE4}" dt="2022-11-09T12:32:30.951" v="4363" actId="20577"/>
          <ac:spMkLst>
            <pc:docMk/>
            <pc:sldMk cId="1405906130" sldId="257"/>
            <ac:spMk id="5" creationId="{D462FD22-3D11-9143-893E-BBCFE02CCE70}"/>
          </ac:spMkLst>
        </pc:spChg>
        <pc:spChg chg="mod">
          <ac:chgData name="Yehia Elkhatib" userId="96a10ab5-ebe6-4256-abe1-3c07040a06a9" providerId="ADAL" clId="{F3BE0A4E-B4BD-9C4F-952B-59AC2E3FDAE4}" dt="2022-11-10T08:27:01.537" v="4842" actId="20577"/>
          <ac:spMkLst>
            <pc:docMk/>
            <pc:sldMk cId="1405906130" sldId="257"/>
            <ac:spMk id="7" creationId="{2DC5476E-1FE3-AB4E-8F42-19BBCF22C131}"/>
          </ac:spMkLst>
        </pc:spChg>
        <pc:picChg chg="mod">
          <ac:chgData name="Yehia Elkhatib" userId="96a10ab5-ebe6-4256-abe1-3c07040a06a9" providerId="ADAL" clId="{F3BE0A4E-B4BD-9C4F-952B-59AC2E3FDAE4}" dt="2022-11-10T08:27:43.797" v="4844" actId="1036"/>
          <ac:picMkLst>
            <pc:docMk/>
            <pc:sldMk cId="1405906130" sldId="257"/>
            <ac:picMk id="4" creationId="{00000000-0000-0000-0000-000000000000}"/>
          </ac:picMkLst>
        </pc:picChg>
      </pc:sldChg>
      <pc:sldChg chg="del">
        <pc:chgData name="Yehia Elkhatib" userId="96a10ab5-ebe6-4256-abe1-3c07040a06a9" providerId="ADAL" clId="{F3BE0A4E-B4BD-9C4F-952B-59AC2E3FDAE4}" dt="2022-11-07T11:07:53.846" v="1055" actId="2696"/>
        <pc:sldMkLst>
          <pc:docMk/>
          <pc:sldMk cId="512714026" sldId="259"/>
        </pc:sldMkLst>
      </pc:sldChg>
      <pc:sldChg chg="addSp delSp modSp mod modAnim modNotesTx">
        <pc:chgData name="Yehia Elkhatib" userId="96a10ab5-ebe6-4256-abe1-3c07040a06a9" providerId="ADAL" clId="{F3BE0A4E-B4BD-9C4F-952B-59AC2E3FDAE4}" dt="2022-11-10T08:23:32.638" v="4717" actId="20577"/>
        <pc:sldMkLst>
          <pc:docMk/>
          <pc:sldMk cId="2582089213" sldId="260"/>
        </pc:sldMkLst>
        <pc:spChg chg="mod">
          <ac:chgData name="Yehia Elkhatib" userId="96a10ab5-ebe6-4256-abe1-3c07040a06a9" providerId="ADAL" clId="{F3BE0A4E-B4BD-9C4F-952B-59AC2E3FDAE4}" dt="2022-11-07T08:21:47.999" v="137" actId="20577"/>
          <ac:spMkLst>
            <pc:docMk/>
            <pc:sldMk cId="2582089213" sldId="260"/>
            <ac:spMk id="2" creationId="{00000000-0000-0000-0000-000000000000}"/>
          </ac:spMkLst>
        </pc:spChg>
        <pc:spChg chg="mod">
          <ac:chgData name="Yehia Elkhatib" userId="96a10ab5-ebe6-4256-abe1-3c07040a06a9" providerId="ADAL" clId="{F3BE0A4E-B4BD-9C4F-952B-59AC2E3FDAE4}" dt="2022-11-10T08:15:50.965" v="4647" actId="20577"/>
          <ac:spMkLst>
            <pc:docMk/>
            <pc:sldMk cId="2582089213" sldId="260"/>
            <ac:spMk id="3" creationId="{00000000-0000-0000-0000-000000000000}"/>
          </ac:spMkLst>
        </pc:spChg>
        <pc:spChg chg="add mod">
          <ac:chgData name="Yehia Elkhatib" userId="96a10ab5-ebe6-4256-abe1-3c07040a06a9" providerId="ADAL" clId="{F3BE0A4E-B4BD-9C4F-952B-59AC2E3FDAE4}" dt="2022-11-09T14:07:07.483" v="4553" actId="20577"/>
          <ac:spMkLst>
            <pc:docMk/>
            <pc:sldMk cId="2582089213" sldId="260"/>
            <ac:spMk id="7" creationId="{C41F572A-C1E4-D14C-9CEA-A21B2B8D164C}"/>
          </ac:spMkLst>
        </pc:spChg>
        <pc:spChg chg="add mod">
          <ac:chgData name="Yehia Elkhatib" userId="96a10ab5-ebe6-4256-abe1-3c07040a06a9" providerId="ADAL" clId="{F3BE0A4E-B4BD-9C4F-952B-59AC2E3FDAE4}" dt="2022-11-09T14:07:04.487" v="4552" actId="20577"/>
          <ac:spMkLst>
            <pc:docMk/>
            <pc:sldMk cId="2582089213" sldId="260"/>
            <ac:spMk id="9" creationId="{C7CD1F0F-FD0A-6747-BDFD-8DDD95348B05}"/>
          </ac:spMkLst>
        </pc:spChg>
        <pc:picChg chg="del">
          <ac:chgData name="Yehia Elkhatib" userId="96a10ab5-ebe6-4256-abe1-3c07040a06a9" providerId="ADAL" clId="{F3BE0A4E-B4BD-9C4F-952B-59AC2E3FDAE4}" dt="2022-11-07T08:21:00.934" v="112" actId="478"/>
          <ac:picMkLst>
            <pc:docMk/>
            <pc:sldMk cId="2582089213" sldId="260"/>
            <ac:picMk id="4" creationId="{AAC8D278-B6EF-B44D-A2CA-03B630096C3E}"/>
          </ac:picMkLst>
        </pc:picChg>
        <pc:picChg chg="add mod">
          <ac:chgData name="Yehia Elkhatib" userId="96a10ab5-ebe6-4256-abe1-3c07040a06a9" providerId="ADAL" clId="{F3BE0A4E-B4BD-9C4F-952B-59AC2E3FDAE4}" dt="2022-11-09T14:04:05.995" v="4520" actId="1076"/>
          <ac:picMkLst>
            <pc:docMk/>
            <pc:sldMk cId="2582089213" sldId="260"/>
            <ac:picMk id="4" creationId="{E781002D-019D-AF43-82C4-CAAEE745E9EA}"/>
          </ac:picMkLst>
        </pc:picChg>
        <pc:picChg chg="add mod">
          <ac:chgData name="Yehia Elkhatib" userId="96a10ab5-ebe6-4256-abe1-3c07040a06a9" providerId="ADAL" clId="{F3BE0A4E-B4BD-9C4F-952B-59AC2E3FDAE4}" dt="2022-11-09T14:03:54.011" v="4517" actId="1076"/>
          <ac:picMkLst>
            <pc:docMk/>
            <pc:sldMk cId="2582089213" sldId="260"/>
            <ac:picMk id="5" creationId="{E1746A8C-264E-A94C-A6B3-DB25D50E465B}"/>
          </ac:picMkLst>
        </pc:picChg>
      </pc:sldChg>
      <pc:sldChg chg="modSp mod">
        <pc:chgData name="Yehia Elkhatib" userId="96a10ab5-ebe6-4256-abe1-3c07040a06a9" providerId="ADAL" clId="{F3BE0A4E-B4BD-9C4F-952B-59AC2E3FDAE4}" dt="2022-11-10T09:34:04.040" v="5630" actId="14100"/>
        <pc:sldMkLst>
          <pc:docMk/>
          <pc:sldMk cId="3714920134" sldId="261"/>
        </pc:sldMkLst>
        <pc:spChg chg="mod">
          <ac:chgData name="Yehia Elkhatib" userId="96a10ab5-ebe6-4256-abe1-3c07040a06a9" providerId="ADAL" clId="{F3BE0A4E-B4BD-9C4F-952B-59AC2E3FDAE4}" dt="2022-11-07T11:12:30.254" v="1223" actId="20577"/>
          <ac:spMkLst>
            <pc:docMk/>
            <pc:sldMk cId="3714920134" sldId="261"/>
            <ac:spMk id="6" creationId="{8B2C7F75-1637-BC43-BE72-CAD97268B83F}"/>
          </ac:spMkLst>
        </pc:spChg>
        <pc:picChg chg="mod">
          <ac:chgData name="Yehia Elkhatib" userId="96a10ab5-ebe6-4256-abe1-3c07040a06a9" providerId="ADAL" clId="{F3BE0A4E-B4BD-9C4F-952B-59AC2E3FDAE4}" dt="2022-11-10T09:34:04.040" v="5630" actId="14100"/>
          <ac:picMkLst>
            <pc:docMk/>
            <pc:sldMk cId="3714920134" sldId="261"/>
            <ac:picMk id="24" creationId="{00000000-0000-0000-0000-000000000000}"/>
          </ac:picMkLst>
        </pc:picChg>
      </pc:sldChg>
      <pc:sldChg chg="modSp mod">
        <pc:chgData name="Yehia Elkhatib" userId="96a10ab5-ebe6-4256-abe1-3c07040a06a9" providerId="ADAL" clId="{F3BE0A4E-B4BD-9C4F-952B-59AC2E3FDAE4}" dt="2022-11-10T08:32:44.007" v="4979" actId="20577"/>
        <pc:sldMkLst>
          <pc:docMk/>
          <pc:sldMk cId="4035440858" sldId="262"/>
        </pc:sldMkLst>
        <pc:spChg chg="mod">
          <ac:chgData name="Yehia Elkhatib" userId="96a10ab5-ebe6-4256-abe1-3c07040a06a9" providerId="ADAL" clId="{F3BE0A4E-B4BD-9C4F-952B-59AC2E3FDAE4}" dt="2022-11-07T11:36:27.801" v="1587" actId="20577"/>
          <ac:spMkLst>
            <pc:docMk/>
            <pc:sldMk cId="4035440858" sldId="262"/>
            <ac:spMk id="6" creationId="{7E9E55D9-17D9-CF41-AA7A-EFDDF10D72C9}"/>
          </ac:spMkLst>
        </pc:spChg>
        <pc:spChg chg="mod">
          <ac:chgData name="Yehia Elkhatib" userId="96a10ab5-ebe6-4256-abe1-3c07040a06a9" providerId="ADAL" clId="{F3BE0A4E-B4BD-9C4F-952B-59AC2E3FDAE4}" dt="2022-11-10T08:32:44.007" v="4979" actId="20577"/>
          <ac:spMkLst>
            <pc:docMk/>
            <pc:sldMk cId="4035440858" sldId="262"/>
            <ac:spMk id="7" creationId="{AE73A09D-2213-7742-9CC5-59DBD2B19B9B}"/>
          </ac:spMkLst>
        </pc:spChg>
      </pc:sldChg>
      <pc:sldChg chg="del">
        <pc:chgData name="Yehia Elkhatib" userId="96a10ab5-ebe6-4256-abe1-3c07040a06a9" providerId="ADAL" clId="{F3BE0A4E-B4BD-9C4F-952B-59AC2E3FDAE4}" dt="2022-11-07T11:58:06.069" v="1917" actId="2696"/>
        <pc:sldMkLst>
          <pc:docMk/>
          <pc:sldMk cId="2276541578" sldId="266"/>
        </pc:sldMkLst>
      </pc:sldChg>
      <pc:sldChg chg="delSp modSp del mod delAnim modAnim">
        <pc:chgData name="Yehia Elkhatib" userId="96a10ab5-ebe6-4256-abe1-3c07040a06a9" providerId="ADAL" clId="{F3BE0A4E-B4BD-9C4F-952B-59AC2E3FDAE4}" dt="2022-11-07T13:46:13.071" v="2492" actId="2696"/>
        <pc:sldMkLst>
          <pc:docMk/>
          <pc:sldMk cId="1544291895" sldId="267"/>
        </pc:sldMkLst>
        <pc:spChg chg="del">
          <ac:chgData name="Yehia Elkhatib" userId="96a10ab5-ebe6-4256-abe1-3c07040a06a9" providerId="ADAL" clId="{F3BE0A4E-B4BD-9C4F-952B-59AC2E3FDAE4}" dt="2022-11-07T13:45:58.960" v="2490" actId="478"/>
          <ac:spMkLst>
            <pc:docMk/>
            <pc:sldMk cId="1544291895" sldId="267"/>
            <ac:spMk id="2" creationId="{8C549218-01A1-864F-81D6-E06E6C61CB66}"/>
          </ac:spMkLst>
        </pc:spChg>
        <pc:spChg chg="mod">
          <ac:chgData name="Yehia Elkhatib" userId="96a10ab5-ebe6-4256-abe1-3c07040a06a9" providerId="ADAL" clId="{F3BE0A4E-B4BD-9C4F-952B-59AC2E3FDAE4}" dt="2022-11-07T13:45:47.106" v="2489" actId="20577"/>
          <ac:spMkLst>
            <pc:docMk/>
            <pc:sldMk cId="1544291895" sldId="267"/>
            <ac:spMk id="3" creationId="{00000000-0000-0000-0000-000000000000}"/>
          </ac:spMkLst>
        </pc:spChg>
        <pc:picChg chg="del">
          <ac:chgData name="Yehia Elkhatib" userId="96a10ab5-ebe6-4256-abe1-3c07040a06a9" providerId="ADAL" clId="{F3BE0A4E-B4BD-9C4F-952B-59AC2E3FDAE4}" dt="2022-11-07T13:45:58.960" v="2490" actId="478"/>
          <ac:picMkLst>
            <pc:docMk/>
            <pc:sldMk cId="1544291895" sldId="267"/>
            <ac:picMk id="5" creationId="{2730BA8E-7D3A-614A-B5CC-D22F17CBF7A9}"/>
          </ac:picMkLst>
        </pc:picChg>
      </pc:sldChg>
      <pc:sldChg chg="addSp delSp modSp add mod modAnim modNotesTx">
        <pc:chgData name="Yehia Elkhatib" userId="96a10ab5-ebe6-4256-abe1-3c07040a06a9" providerId="ADAL" clId="{F3BE0A4E-B4BD-9C4F-952B-59AC2E3FDAE4}" dt="2022-11-10T10:23:59.380" v="5763" actId="20577"/>
        <pc:sldMkLst>
          <pc:docMk/>
          <pc:sldMk cId="1866385143" sldId="267"/>
        </pc:sldMkLst>
        <pc:spChg chg="mod">
          <ac:chgData name="Yehia Elkhatib" userId="96a10ab5-ebe6-4256-abe1-3c07040a06a9" providerId="ADAL" clId="{F3BE0A4E-B4BD-9C4F-952B-59AC2E3FDAE4}" dt="2022-11-10T09:08:43.960" v="5395" actId="21"/>
          <ac:spMkLst>
            <pc:docMk/>
            <pc:sldMk cId="1866385143" sldId="267"/>
            <ac:spMk id="3" creationId="{00000000-0000-0000-0000-000000000000}"/>
          </ac:spMkLst>
        </pc:spChg>
        <pc:spChg chg="add mod">
          <ac:chgData name="Yehia Elkhatib" userId="96a10ab5-ebe6-4256-abe1-3c07040a06a9" providerId="ADAL" clId="{F3BE0A4E-B4BD-9C4F-952B-59AC2E3FDAE4}" dt="2022-11-09T11:27:56.764" v="3962" actId="408"/>
          <ac:spMkLst>
            <pc:docMk/>
            <pc:sldMk cId="1866385143" sldId="267"/>
            <ac:spMk id="6" creationId="{EB47BE68-B3BB-8E42-BE97-50DF02E1F667}"/>
          </ac:spMkLst>
        </pc:spChg>
        <pc:spChg chg="add mod">
          <ac:chgData name="Yehia Elkhatib" userId="96a10ab5-ebe6-4256-abe1-3c07040a06a9" providerId="ADAL" clId="{F3BE0A4E-B4BD-9C4F-952B-59AC2E3FDAE4}" dt="2022-11-09T11:28:12.468" v="3973" actId="1038"/>
          <ac:spMkLst>
            <pc:docMk/>
            <pc:sldMk cId="1866385143" sldId="267"/>
            <ac:spMk id="8" creationId="{E9BDEBDD-F06A-1148-AE73-623CF39F5B75}"/>
          </ac:spMkLst>
        </pc:spChg>
        <pc:spChg chg="mod topLvl">
          <ac:chgData name="Yehia Elkhatib" userId="96a10ab5-ebe6-4256-abe1-3c07040a06a9" providerId="ADAL" clId="{F3BE0A4E-B4BD-9C4F-952B-59AC2E3FDAE4}" dt="2022-11-09T11:26:31.986" v="3936" actId="1036"/>
          <ac:spMkLst>
            <pc:docMk/>
            <pc:sldMk cId="1866385143" sldId="267"/>
            <ac:spMk id="11" creationId="{B874232E-A5E6-E74B-B404-A7110729A18A}"/>
          </ac:spMkLst>
        </pc:spChg>
        <pc:spChg chg="add mod">
          <ac:chgData name="Yehia Elkhatib" userId="96a10ab5-ebe6-4256-abe1-3c07040a06a9" providerId="ADAL" clId="{F3BE0A4E-B4BD-9C4F-952B-59AC2E3FDAE4}" dt="2022-11-09T11:27:56.764" v="3962" actId="408"/>
          <ac:spMkLst>
            <pc:docMk/>
            <pc:sldMk cId="1866385143" sldId="267"/>
            <ac:spMk id="13" creationId="{C6FA9196-EFE6-9141-89EC-4ACBD8B99A4A}"/>
          </ac:spMkLst>
        </pc:spChg>
        <pc:grpChg chg="add del mod">
          <ac:chgData name="Yehia Elkhatib" userId="96a10ab5-ebe6-4256-abe1-3c07040a06a9" providerId="ADAL" clId="{F3BE0A4E-B4BD-9C4F-952B-59AC2E3FDAE4}" dt="2022-11-07T13:51:39.804" v="2568" actId="165"/>
          <ac:grpSpMkLst>
            <pc:docMk/>
            <pc:sldMk cId="1866385143" sldId="267"/>
            <ac:grpSpMk id="2" creationId="{C1ABA64F-534E-9B4F-B419-7DDBA0F112B4}"/>
          </ac:grpSpMkLst>
        </pc:grpChg>
        <pc:grpChg chg="add del mod">
          <ac:chgData name="Yehia Elkhatib" userId="96a10ab5-ebe6-4256-abe1-3c07040a06a9" providerId="ADAL" clId="{F3BE0A4E-B4BD-9C4F-952B-59AC2E3FDAE4}" dt="2022-11-07T13:48:19.386" v="2513" actId="165"/>
          <ac:grpSpMkLst>
            <pc:docMk/>
            <pc:sldMk cId="1866385143" sldId="267"/>
            <ac:grpSpMk id="9" creationId="{A44E13E6-D4D0-7547-89DA-57FC5B46C616}"/>
          </ac:grpSpMkLst>
        </pc:grpChg>
        <pc:grpChg chg="add mod">
          <ac:chgData name="Yehia Elkhatib" userId="96a10ab5-ebe6-4256-abe1-3c07040a06a9" providerId="ADAL" clId="{F3BE0A4E-B4BD-9C4F-952B-59AC2E3FDAE4}" dt="2022-11-09T11:28:12.468" v="3973" actId="1038"/>
          <ac:grpSpMkLst>
            <pc:docMk/>
            <pc:sldMk cId="1866385143" sldId="267"/>
            <ac:grpSpMk id="12" creationId="{6217CAD9-1037-1D46-8107-9F8853A08CBD}"/>
          </ac:grpSpMkLst>
        </pc:grpChg>
        <pc:grpChg chg="add mod">
          <ac:chgData name="Yehia Elkhatib" userId="96a10ab5-ebe6-4256-abe1-3c07040a06a9" providerId="ADAL" clId="{F3BE0A4E-B4BD-9C4F-952B-59AC2E3FDAE4}" dt="2022-11-09T11:27:56.764" v="3962" actId="408"/>
          <ac:grpSpMkLst>
            <pc:docMk/>
            <pc:sldMk cId="1866385143" sldId="267"/>
            <ac:grpSpMk id="14" creationId="{01BE2E16-572D-C84E-86D1-C1F9738EF4E1}"/>
          </ac:grpSpMkLst>
        </pc:grpChg>
        <pc:grpChg chg="add mod">
          <ac:chgData name="Yehia Elkhatib" userId="96a10ab5-ebe6-4256-abe1-3c07040a06a9" providerId="ADAL" clId="{F3BE0A4E-B4BD-9C4F-952B-59AC2E3FDAE4}" dt="2022-11-09T11:27:56.764" v="3962" actId="408"/>
          <ac:grpSpMkLst>
            <pc:docMk/>
            <pc:sldMk cId="1866385143" sldId="267"/>
            <ac:grpSpMk id="15" creationId="{411AA868-1B7E-0E49-82AF-FD41CA6DED02}"/>
          </ac:grpSpMkLst>
        </pc:grpChg>
        <pc:grpChg chg="add mod">
          <ac:chgData name="Yehia Elkhatib" userId="96a10ab5-ebe6-4256-abe1-3c07040a06a9" providerId="ADAL" clId="{F3BE0A4E-B4BD-9C4F-952B-59AC2E3FDAE4}" dt="2022-11-09T11:27:56.764" v="3962" actId="408"/>
          <ac:grpSpMkLst>
            <pc:docMk/>
            <pc:sldMk cId="1866385143" sldId="267"/>
            <ac:grpSpMk id="16" creationId="{18E25CC7-970E-124B-8799-86C178A0EDFB}"/>
          </ac:grpSpMkLst>
        </pc:grpChg>
        <pc:picChg chg="add mod">
          <ac:chgData name="Yehia Elkhatib" userId="96a10ab5-ebe6-4256-abe1-3c07040a06a9" providerId="ADAL" clId="{F3BE0A4E-B4BD-9C4F-952B-59AC2E3FDAE4}" dt="2022-11-09T11:27:56.764" v="3962" actId="408"/>
          <ac:picMkLst>
            <pc:docMk/>
            <pc:sldMk cId="1866385143" sldId="267"/>
            <ac:picMk id="5" creationId="{6C9B3968-206F-3341-9451-8CFFAE462AB9}"/>
          </ac:picMkLst>
        </pc:picChg>
        <pc:picChg chg="add mod">
          <ac:chgData name="Yehia Elkhatib" userId="96a10ab5-ebe6-4256-abe1-3c07040a06a9" providerId="ADAL" clId="{F3BE0A4E-B4BD-9C4F-952B-59AC2E3FDAE4}" dt="2022-11-09T11:28:12.468" v="3973" actId="1038"/>
          <ac:picMkLst>
            <pc:docMk/>
            <pc:sldMk cId="1866385143" sldId="267"/>
            <ac:picMk id="7" creationId="{BAF3648F-3C2E-5344-A432-E0F2BC8C59B4}"/>
          </ac:picMkLst>
        </pc:picChg>
        <pc:picChg chg="mod topLvl">
          <ac:chgData name="Yehia Elkhatib" userId="96a10ab5-ebe6-4256-abe1-3c07040a06a9" providerId="ADAL" clId="{F3BE0A4E-B4BD-9C4F-952B-59AC2E3FDAE4}" dt="2022-11-09T11:26:31.986" v="3936" actId="1036"/>
          <ac:picMkLst>
            <pc:docMk/>
            <pc:sldMk cId="1866385143" sldId="267"/>
            <ac:picMk id="10" creationId="{25B47839-C0D6-764F-AD69-95FB98E17671}"/>
          </ac:picMkLst>
        </pc:picChg>
        <pc:picChg chg="add mod">
          <ac:chgData name="Yehia Elkhatib" userId="96a10ab5-ebe6-4256-abe1-3c07040a06a9" providerId="ADAL" clId="{F3BE0A4E-B4BD-9C4F-952B-59AC2E3FDAE4}" dt="2022-11-09T11:28:34.236" v="3978" actId="1035"/>
          <ac:picMkLst>
            <pc:docMk/>
            <pc:sldMk cId="1866385143" sldId="267"/>
            <ac:picMk id="17" creationId="{7B852BEB-3F83-0F48-8F0C-FFFD22E7E400}"/>
          </ac:picMkLst>
        </pc:picChg>
        <pc:picChg chg="add mod">
          <ac:chgData name="Yehia Elkhatib" userId="96a10ab5-ebe6-4256-abe1-3c07040a06a9" providerId="ADAL" clId="{F3BE0A4E-B4BD-9C4F-952B-59AC2E3FDAE4}" dt="2022-11-09T11:27:56.764" v="3962" actId="408"/>
          <ac:picMkLst>
            <pc:docMk/>
            <pc:sldMk cId="1866385143" sldId="267"/>
            <ac:picMk id="2050" creationId="{ECB2016D-4C64-944B-8B4D-8D7721C093CC}"/>
          </ac:picMkLst>
        </pc:picChg>
      </pc:sldChg>
      <pc:sldChg chg="delSp modSp del mod delAnim modAnim">
        <pc:chgData name="Yehia Elkhatib" userId="96a10ab5-ebe6-4256-abe1-3c07040a06a9" providerId="ADAL" clId="{F3BE0A4E-B4BD-9C4F-952B-59AC2E3FDAE4}" dt="2022-11-07T13:55:17.420" v="2637" actId="2696"/>
        <pc:sldMkLst>
          <pc:docMk/>
          <pc:sldMk cId="41829769" sldId="269"/>
        </pc:sldMkLst>
        <pc:spChg chg="mod">
          <ac:chgData name="Yehia Elkhatib" userId="96a10ab5-ebe6-4256-abe1-3c07040a06a9" providerId="ADAL" clId="{F3BE0A4E-B4BD-9C4F-952B-59AC2E3FDAE4}" dt="2022-11-07T11:18:55.860" v="1289" actId="20577"/>
          <ac:spMkLst>
            <pc:docMk/>
            <pc:sldMk cId="41829769" sldId="269"/>
            <ac:spMk id="3" creationId="{00000000-0000-0000-0000-000000000000}"/>
          </ac:spMkLst>
        </pc:spChg>
        <pc:spChg chg="del">
          <ac:chgData name="Yehia Elkhatib" userId="96a10ab5-ebe6-4256-abe1-3c07040a06a9" providerId="ADAL" clId="{F3BE0A4E-B4BD-9C4F-952B-59AC2E3FDAE4}" dt="2022-11-07T11:18:30.815" v="1282" actId="478"/>
          <ac:spMkLst>
            <pc:docMk/>
            <pc:sldMk cId="41829769" sldId="269"/>
            <ac:spMk id="9" creationId="{05494C9B-9BA8-F045-B202-AFB9414DEF8B}"/>
          </ac:spMkLst>
        </pc:spChg>
        <pc:spChg chg="del">
          <ac:chgData name="Yehia Elkhatib" userId="96a10ab5-ebe6-4256-abe1-3c07040a06a9" providerId="ADAL" clId="{F3BE0A4E-B4BD-9C4F-952B-59AC2E3FDAE4}" dt="2022-11-07T13:46:47.219" v="2503" actId="21"/>
          <ac:spMkLst>
            <pc:docMk/>
            <pc:sldMk cId="41829769" sldId="269"/>
            <ac:spMk id="10" creationId="{89AD20B5-9D3E-A344-8AF3-4D67430C0719}"/>
          </ac:spMkLst>
        </pc:spChg>
        <pc:spChg chg="del mod">
          <ac:chgData name="Yehia Elkhatib" userId="96a10ab5-ebe6-4256-abe1-3c07040a06a9" providerId="ADAL" clId="{F3BE0A4E-B4BD-9C4F-952B-59AC2E3FDAE4}" dt="2022-11-07T11:18:46.548" v="1287" actId="478"/>
          <ac:spMkLst>
            <pc:docMk/>
            <pc:sldMk cId="41829769" sldId="269"/>
            <ac:spMk id="11" creationId="{C5A67B7B-A2B5-1F4E-82B9-2D3BDCC7EAAE}"/>
          </ac:spMkLst>
        </pc:spChg>
        <pc:spChg chg="del mod">
          <ac:chgData name="Yehia Elkhatib" userId="96a10ab5-ebe6-4256-abe1-3c07040a06a9" providerId="ADAL" clId="{F3BE0A4E-B4BD-9C4F-952B-59AC2E3FDAE4}" dt="2022-11-07T13:46:47.219" v="2503" actId="21"/>
          <ac:spMkLst>
            <pc:docMk/>
            <pc:sldMk cId="41829769" sldId="269"/>
            <ac:spMk id="14" creationId="{89AD20B5-9D3E-A344-8AF3-4D67430C0719}"/>
          </ac:spMkLst>
        </pc:spChg>
        <pc:picChg chg="del">
          <ac:chgData name="Yehia Elkhatib" userId="96a10ab5-ebe6-4256-abe1-3c07040a06a9" providerId="ADAL" clId="{F3BE0A4E-B4BD-9C4F-952B-59AC2E3FDAE4}" dt="2022-11-07T11:18:32.126" v="1283" actId="478"/>
          <ac:picMkLst>
            <pc:docMk/>
            <pc:sldMk cId="41829769" sldId="269"/>
            <ac:picMk id="5" creationId="{82F0F233-BCFC-334D-BB46-306D3C34AD85}"/>
          </ac:picMkLst>
        </pc:picChg>
        <pc:picChg chg="del">
          <ac:chgData name="Yehia Elkhatib" userId="96a10ab5-ebe6-4256-abe1-3c07040a06a9" providerId="ADAL" clId="{F3BE0A4E-B4BD-9C4F-952B-59AC2E3FDAE4}" dt="2022-11-07T13:46:47.219" v="2503" actId="21"/>
          <ac:picMkLst>
            <pc:docMk/>
            <pc:sldMk cId="41829769" sldId="269"/>
            <ac:picMk id="7" creationId="{B8A541F6-6270-2340-A691-336A3E97017E}"/>
          </ac:picMkLst>
        </pc:picChg>
        <pc:picChg chg="del">
          <ac:chgData name="Yehia Elkhatib" userId="96a10ab5-ebe6-4256-abe1-3c07040a06a9" providerId="ADAL" clId="{F3BE0A4E-B4BD-9C4F-952B-59AC2E3FDAE4}" dt="2022-11-07T11:18:44.087" v="1285" actId="478"/>
          <ac:picMkLst>
            <pc:docMk/>
            <pc:sldMk cId="41829769" sldId="269"/>
            <ac:picMk id="8" creationId="{2EEB4FD0-544A-C346-B64A-7A83F7F35C0A}"/>
          </ac:picMkLst>
        </pc:picChg>
        <pc:picChg chg="del mod">
          <ac:chgData name="Yehia Elkhatib" userId="96a10ab5-ebe6-4256-abe1-3c07040a06a9" providerId="ADAL" clId="{F3BE0A4E-B4BD-9C4F-952B-59AC2E3FDAE4}" dt="2022-11-07T13:46:47.219" v="2503" actId="21"/>
          <ac:picMkLst>
            <pc:docMk/>
            <pc:sldMk cId="41829769" sldId="269"/>
            <ac:picMk id="13" creationId="{00000000-0000-0000-0000-000000000000}"/>
          </ac:picMkLst>
        </pc:picChg>
        <pc:picChg chg="del">
          <ac:chgData name="Yehia Elkhatib" userId="96a10ab5-ebe6-4256-abe1-3c07040a06a9" providerId="ADAL" clId="{F3BE0A4E-B4BD-9C4F-952B-59AC2E3FDAE4}" dt="2022-11-07T11:18:57.511" v="1290" actId="478"/>
          <ac:picMkLst>
            <pc:docMk/>
            <pc:sldMk cId="41829769" sldId="269"/>
            <ac:picMk id="15" creationId="{4F45AAE4-C727-774B-99B4-C0EDBB4002CF}"/>
          </ac:picMkLst>
        </pc:picChg>
        <pc:picChg chg="del">
          <ac:chgData name="Yehia Elkhatib" userId="96a10ab5-ebe6-4256-abe1-3c07040a06a9" providerId="ADAL" clId="{F3BE0A4E-B4BD-9C4F-952B-59AC2E3FDAE4}" dt="2022-11-07T11:18:30.815" v="1282" actId="478"/>
          <ac:picMkLst>
            <pc:docMk/>
            <pc:sldMk cId="41829769" sldId="269"/>
            <ac:picMk id="1026" creationId="{00000000-0000-0000-0000-000000000000}"/>
          </ac:picMkLst>
        </pc:picChg>
      </pc:sldChg>
      <pc:sldChg chg="modSp mod modAnim">
        <pc:chgData name="Yehia Elkhatib" userId="96a10ab5-ebe6-4256-abe1-3c07040a06a9" providerId="ADAL" clId="{F3BE0A4E-B4BD-9C4F-952B-59AC2E3FDAE4}" dt="2022-11-10T08:25:46.532" v="4827" actId="14100"/>
        <pc:sldMkLst>
          <pc:docMk/>
          <pc:sldMk cId="778155710" sldId="270"/>
        </pc:sldMkLst>
        <pc:spChg chg="mod">
          <ac:chgData name="Yehia Elkhatib" userId="96a10ab5-ebe6-4256-abe1-3c07040a06a9" providerId="ADAL" clId="{F3BE0A4E-B4BD-9C4F-952B-59AC2E3FDAE4}" dt="2022-11-07T08:51:10.379" v="711" actId="20577"/>
          <ac:spMkLst>
            <pc:docMk/>
            <pc:sldMk cId="778155710" sldId="270"/>
            <ac:spMk id="2" creationId="{00000000-0000-0000-0000-000000000000}"/>
          </ac:spMkLst>
        </pc:spChg>
        <pc:spChg chg="mod">
          <ac:chgData name="Yehia Elkhatib" userId="96a10ab5-ebe6-4256-abe1-3c07040a06a9" providerId="ADAL" clId="{F3BE0A4E-B4BD-9C4F-952B-59AC2E3FDAE4}" dt="2022-11-10T08:25:46.532" v="4827" actId="14100"/>
          <ac:spMkLst>
            <pc:docMk/>
            <pc:sldMk cId="778155710" sldId="270"/>
            <ac:spMk id="3" creationId="{00000000-0000-0000-0000-000000000000}"/>
          </ac:spMkLst>
        </pc:spChg>
      </pc:sldChg>
      <pc:sldChg chg="modSp del">
        <pc:chgData name="Yehia Elkhatib" userId="96a10ab5-ebe6-4256-abe1-3c07040a06a9" providerId="ADAL" clId="{F3BE0A4E-B4BD-9C4F-952B-59AC2E3FDAE4}" dt="2022-11-07T11:17:19.295" v="1277" actId="2696"/>
        <pc:sldMkLst>
          <pc:docMk/>
          <pc:sldMk cId="2218147679" sldId="271"/>
        </pc:sldMkLst>
        <pc:spChg chg="mod">
          <ac:chgData name="Yehia Elkhatib" userId="96a10ab5-ebe6-4256-abe1-3c07040a06a9" providerId="ADAL" clId="{F3BE0A4E-B4BD-9C4F-952B-59AC2E3FDAE4}" dt="2022-11-07T11:12:50.330" v="1230" actId="20577"/>
          <ac:spMkLst>
            <pc:docMk/>
            <pc:sldMk cId="2218147679" sldId="271"/>
            <ac:spMk id="3" creationId="{005B13AF-8355-B84C-8107-34644A0731FA}"/>
          </ac:spMkLst>
        </pc:spChg>
      </pc:sldChg>
      <pc:sldChg chg="add del mod modShow">
        <pc:chgData name="Yehia Elkhatib" userId="96a10ab5-ebe6-4256-abe1-3c07040a06a9" providerId="ADAL" clId="{F3BE0A4E-B4BD-9C4F-952B-59AC2E3FDAE4}" dt="2022-11-10T09:29:49.439" v="5627" actId="2696"/>
        <pc:sldMkLst>
          <pc:docMk/>
          <pc:sldMk cId="2913728378" sldId="271"/>
        </pc:sldMkLst>
      </pc:sldChg>
      <pc:sldChg chg="del">
        <pc:chgData name="Yehia Elkhatib" userId="96a10ab5-ebe6-4256-abe1-3c07040a06a9" providerId="ADAL" clId="{F3BE0A4E-B4BD-9C4F-952B-59AC2E3FDAE4}" dt="2022-11-07T11:18:17.211" v="1279" actId="2696"/>
        <pc:sldMkLst>
          <pc:docMk/>
          <pc:sldMk cId="1113230626" sldId="272"/>
        </pc:sldMkLst>
      </pc:sldChg>
      <pc:sldChg chg="add del mod modShow">
        <pc:chgData name="Yehia Elkhatib" userId="96a10ab5-ebe6-4256-abe1-3c07040a06a9" providerId="ADAL" clId="{F3BE0A4E-B4BD-9C4F-952B-59AC2E3FDAE4}" dt="2022-11-10T09:29:52.864" v="5628" actId="2696"/>
        <pc:sldMkLst>
          <pc:docMk/>
          <pc:sldMk cId="4098307871" sldId="272"/>
        </pc:sldMkLst>
      </pc:sldChg>
      <pc:sldChg chg="del">
        <pc:chgData name="Yehia Elkhatib" userId="96a10ab5-ebe6-4256-abe1-3c07040a06a9" providerId="ADAL" clId="{F3BE0A4E-B4BD-9C4F-952B-59AC2E3FDAE4}" dt="2022-11-07T11:18:17.211" v="1279" actId="2696"/>
        <pc:sldMkLst>
          <pc:docMk/>
          <pc:sldMk cId="2749235538" sldId="273"/>
        </pc:sldMkLst>
      </pc:sldChg>
      <pc:sldChg chg="add del mod modShow">
        <pc:chgData name="Yehia Elkhatib" userId="96a10ab5-ebe6-4256-abe1-3c07040a06a9" providerId="ADAL" clId="{F3BE0A4E-B4BD-9C4F-952B-59AC2E3FDAE4}" dt="2022-11-10T09:29:54.175" v="5629" actId="2696"/>
        <pc:sldMkLst>
          <pc:docMk/>
          <pc:sldMk cId="2793120822" sldId="273"/>
        </pc:sldMkLst>
      </pc:sldChg>
      <pc:sldChg chg="del">
        <pc:chgData name="Yehia Elkhatib" userId="96a10ab5-ebe6-4256-abe1-3c07040a06a9" providerId="ADAL" clId="{F3BE0A4E-B4BD-9C4F-952B-59AC2E3FDAE4}" dt="2022-11-07T11:57:57.715" v="1916" actId="2696"/>
        <pc:sldMkLst>
          <pc:docMk/>
          <pc:sldMk cId="122799211" sldId="274"/>
        </pc:sldMkLst>
      </pc:sldChg>
      <pc:sldChg chg="del">
        <pc:chgData name="Yehia Elkhatib" userId="96a10ab5-ebe6-4256-abe1-3c07040a06a9" providerId="ADAL" clId="{F3BE0A4E-B4BD-9C4F-952B-59AC2E3FDAE4}" dt="2022-11-07T11:58:06.739" v="1918" actId="2696"/>
        <pc:sldMkLst>
          <pc:docMk/>
          <pc:sldMk cId="3967640171" sldId="275"/>
        </pc:sldMkLst>
      </pc:sldChg>
      <pc:sldChg chg="add del mod modShow">
        <pc:chgData name="Yehia Elkhatib" userId="96a10ab5-ebe6-4256-abe1-3c07040a06a9" providerId="ADAL" clId="{F3BE0A4E-B4BD-9C4F-952B-59AC2E3FDAE4}" dt="2022-11-17T06:57:51.605" v="5764" actId="2696"/>
        <pc:sldMkLst>
          <pc:docMk/>
          <pc:sldMk cId="2068382878" sldId="276"/>
        </pc:sldMkLst>
      </pc:sldChg>
      <pc:sldChg chg="modSp del mod">
        <pc:chgData name="Yehia Elkhatib" userId="96a10ab5-ebe6-4256-abe1-3c07040a06a9" providerId="ADAL" clId="{F3BE0A4E-B4BD-9C4F-952B-59AC2E3FDAE4}" dt="2022-11-07T13:55:24.539" v="2638" actId="2696"/>
        <pc:sldMkLst>
          <pc:docMk/>
          <pc:sldMk cId="2193735107" sldId="276"/>
        </pc:sldMkLst>
        <pc:picChg chg="mod">
          <ac:chgData name="Yehia Elkhatib" userId="96a10ab5-ebe6-4256-abe1-3c07040a06a9" providerId="ADAL" clId="{F3BE0A4E-B4BD-9C4F-952B-59AC2E3FDAE4}" dt="2022-11-07T11:58:16.215" v="1919" actId="1076"/>
          <ac:picMkLst>
            <pc:docMk/>
            <pc:sldMk cId="2193735107" sldId="276"/>
            <ac:picMk id="4" creationId="{34B41B0A-72B1-7D48-B311-0F4C4E6E2F0A}"/>
          </ac:picMkLst>
        </pc:picChg>
        <pc:picChg chg="mod">
          <ac:chgData name="Yehia Elkhatib" userId="96a10ab5-ebe6-4256-abe1-3c07040a06a9" providerId="ADAL" clId="{F3BE0A4E-B4BD-9C4F-952B-59AC2E3FDAE4}" dt="2022-11-07T11:58:18.018" v="1920" actId="1076"/>
          <ac:picMkLst>
            <pc:docMk/>
            <pc:sldMk cId="2193735107" sldId="276"/>
            <ac:picMk id="5" creationId="{A9551915-594F-CF4B-B5DE-9169B6AE1984}"/>
          </ac:picMkLst>
        </pc:picChg>
      </pc:sldChg>
      <pc:sldChg chg="del">
        <pc:chgData name="Yehia Elkhatib" userId="96a10ab5-ebe6-4256-abe1-3c07040a06a9" providerId="ADAL" clId="{F3BE0A4E-B4BD-9C4F-952B-59AC2E3FDAE4}" dt="2022-11-07T13:55:24.539" v="2638" actId="2696"/>
        <pc:sldMkLst>
          <pc:docMk/>
          <pc:sldMk cId="1102972062" sldId="277"/>
        </pc:sldMkLst>
      </pc:sldChg>
      <pc:sldChg chg="add del mod modShow">
        <pc:chgData name="Yehia Elkhatib" userId="96a10ab5-ebe6-4256-abe1-3c07040a06a9" providerId="ADAL" clId="{F3BE0A4E-B4BD-9C4F-952B-59AC2E3FDAE4}" dt="2022-11-17T06:57:51.605" v="5764" actId="2696"/>
        <pc:sldMkLst>
          <pc:docMk/>
          <pc:sldMk cId="2025097131" sldId="277"/>
        </pc:sldMkLst>
      </pc:sldChg>
      <pc:sldChg chg="add del mod modShow">
        <pc:chgData name="Yehia Elkhatib" userId="96a10ab5-ebe6-4256-abe1-3c07040a06a9" providerId="ADAL" clId="{F3BE0A4E-B4BD-9C4F-952B-59AC2E3FDAE4}" dt="2022-11-17T06:57:51.605" v="5764" actId="2696"/>
        <pc:sldMkLst>
          <pc:docMk/>
          <pc:sldMk cId="724930524" sldId="278"/>
        </pc:sldMkLst>
      </pc:sldChg>
      <pc:sldChg chg="del">
        <pc:chgData name="Yehia Elkhatib" userId="96a10ab5-ebe6-4256-abe1-3c07040a06a9" providerId="ADAL" clId="{F3BE0A4E-B4BD-9C4F-952B-59AC2E3FDAE4}" dt="2022-11-07T13:55:24.539" v="2638" actId="2696"/>
        <pc:sldMkLst>
          <pc:docMk/>
          <pc:sldMk cId="1367263669" sldId="278"/>
        </pc:sldMkLst>
      </pc:sldChg>
      <pc:sldChg chg="addSp delSp modSp add mod modAnim modNotesTx">
        <pc:chgData name="Yehia Elkhatib" userId="96a10ab5-ebe6-4256-abe1-3c07040a06a9" providerId="ADAL" clId="{F3BE0A4E-B4BD-9C4F-952B-59AC2E3FDAE4}" dt="2022-11-10T09:50:40.642" v="5682" actId="20577"/>
        <pc:sldMkLst>
          <pc:docMk/>
          <pc:sldMk cId="973133558" sldId="279"/>
        </pc:sldMkLst>
        <pc:spChg chg="mod">
          <ac:chgData name="Yehia Elkhatib" userId="96a10ab5-ebe6-4256-abe1-3c07040a06a9" providerId="ADAL" clId="{F3BE0A4E-B4BD-9C4F-952B-59AC2E3FDAE4}" dt="2022-11-10T08:24:37.214" v="4809" actId="20577"/>
          <ac:spMkLst>
            <pc:docMk/>
            <pc:sldMk cId="973133558" sldId="279"/>
            <ac:spMk id="3" creationId="{00000000-0000-0000-0000-000000000000}"/>
          </ac:spMkLst>
        </pc:spChg>
        <pc:picChg chg="del mod">
          <ac:chgData name="Yehia Elkhatib" userId="96a10ab5-ebe6-4256-abe1-3c07040a06a9" providerId="ADAL" clId="{F3BE0A4E-B4BD-9C4F-952B-59AC2E3FDAE4}" dt="2022-11-07T08:44:52.597" v="605" actId="21"/>
          <ac:picMkLst>
            <pc:docMk/>
            <pc:sldMk cId="973133558" sldId="279"/>
            <ac:picMk id="4" creationId="{AAC8D278-B6EF-B44D-A2CA-03B630096C3E}"/>
          </ac:picMkLst>
        </pc:picChg>
        <pc:picChg chg="add mod">
          <ac:chgData name="Yehia Elkhatib" userId="96a10ab5-ebe6-4256-abe1-3c07040a06a9" providerId="ADAL" clId="{F3BE0A4E-B4BD-9C4F-952B-59AC2E3FDAE4}" dt="2022-11-07T08:47:18.726" v="634" actId="1076"/>
          <ac:picMkLst>
            <pc:docMk/>
            <pc:sldMk cId="973133558" sldId="279"/>
            <ac:picMk id="6" creationId="{CEDC35BD-7520-9347-99AA-92BCBBCC5607}"/>
          </ac:picMkLst>
        </pc:picChg>
      </pc:sldChg>
      <pc:sldChg chg="modSp add del mod">
        <pc:chgData name="Yehia Elkhatib" userId="96a10ab5-ebe6-4256-abe1-3c07040a06a9" providerId="ADAL" clId="{F3BE0A4E-B4BD-9C4F-952B-59AC2E3FDAE4}" dt="2022-11-10T08:14:57.341" v="4645" actId="2696"/>
        <pc:sldMkLst>
          <pc:docMk/>
          <pc:sldMk cId="1826979456" sldId="280"/>
        </pc:sldMkLst>
        <pc:spChg chg="mod">
          <ac:chgData name="Yehia Elkhatib" userId="96a10ab5-ebe6-4256-abe1-3c07040a06a9" providerId="ADAL" clId="{F3BE0A4E-B4BD-9C4F-952B-59AC2E3FDAE4}" dt="2022-11-07T08:53:20.094" v="726" actId="20577"/>
          <ac:spMkLst>
            <pc:docMk/>
            <pc:sldMk cId="1826979456" sldId="280"/>
            <ac:spMk id="2" creationId="{00000000-0000-0000-0000-000000000000}"/>
          </ac:spMkLst>
        </pc:spChg>
        <pc:spChg chg="mod">
          <ac:chgData name="Yehia Elkhatib" userId="96a10ab5-ebe6-4256-abe1-3c07040a06a9" providerId="ADAL" clId="{F3BE0A4E-B4BD-9C4F-952B-59AC2E3FDAE4}" dt="2022-11-07T09:31:38.957" v="1054" actId="20577"/>
          <ac:spMkLst>
            <pc:docMk/>
            <pc:sldMk cId="1826979456" sldId="280"/>
            <ac:spMk id="3" creationId="{00000000-0000-0000-0000-000000000000}"/>
          </ac:spMkLst>
        </pc:spChg>
      </pc:sldChg>
      <pc:sldChg chg="add">
        <pc:chgData name="Yehia Elkhatib" userId="96a10ab5-ebe6-4256-abe1-3c07040a06a9" providerId="ADAL" clId="{F3BE0A4E-B4BD-9C4F-952B-59AC2E3FDAE4}" dt="2022-11-10T08:15:09.735" v="4646"/>
        <pc:sldMkLst>
          <pc:docMk/>
          <pc:sldMk cId="3715537443" sldId="280"/>
        </pc:sldMkLst>
      </pc:sldChg>
      <pc:sldChg chg="addSp delSp modSp new mod modShow">
        <pc:chgData name="Yehia Elkhatib" userId="96a10ab5-ebe6-4256-abe1-3c07040a06a9" providerId="ADAL" clId="{F3BE0A4E-B4BD-9C4F-952B-59AC2E3FDAE4}" dt="2022-11-10T08:33:47.501" v="4986" actId="729"/>
        <pc:sldMkLst>
          <pc:docMk/>
          <pc:sldMk cId="2045269829" sldId="281"/>
        </pc:sldMkLst>
        <pc:spChg chg="del">
          <ac:chgData name="Yehia Elkhatib" userId="96a10ab5-ebe6-4256-abe1-3c07040a06a9" providerId="ADAL" clId="{F3BE0A4E-B4BD-9C4F-952B-59AC2E3FDAE4}" dt="2022-11-07T11:19:49.327" v="1293" actId="931"/>
          <ac:spMkLst>
            <pc:docMk/>
            <pc:sldMk cId="2045269829" sldId="281"/>
            <ac:spMk id="3" creationId="{C16CEE07-E440-DE48-A88A-4E359EFED6EB}"/>
          </ac:spMkLst>
        </pc:spChg>
        <pc:picChg chg="add mod">
          <ac:chgData name="Yehia Elkhatib" userId="96a10ab5-ebe6-4256-abe1-3c07040a06a9" providerId="ADAL" clId="{F3BE0A4E-B4BD-9C4F-952B-59AC2E3FDAE4}" dt="2022-11-07T11:19:54.837" v="1296" actId="1076"/>
          <ac:picMkLst>
            <pc:docMk/>
            <pc:sldMk cId="2045269829" sldId="281"/>
            <ac:picMk id="5" creationId="{7CD86381-0B48-3345-967E-8637A8E981B5}"/>
          </ac:picMkLst>
        </pc:picChg>
      </pc:sldChg>
      <pc:sldChg chg="addSp delSp modSp new mod modAnim modNotesTx">
        <pc:chgData name="Yehia Elkhatib" userId="96a10ab5-ebe6-4256-abe1-3c07040a06a9" providerId="ADAL" clId="{F3BE0A4E-B4BD-9C4F-952B-59AC2E3FDAE4}" dt="2022-11-10T08:42:55.183" v="5122" actId="20577"/>
        <pc:sldMkLst>
          <pc:docMk/>
          <pc:sldMk cId="642986174" sldId="282"/>
        </pc:sldMkLst>
        <pc:spChg chg="mod">
          <ac:chgData name="Yehia Elkhatib" userId="96a10ab5-ebe6-4256-abe1-3c07040a06a9" providerId="ADAL" clId="{F3BE0A4E-B4BD-9C4F-952B-59AC2E3FDAE4}" dt="2022-11-09T12:56:24.158" v="4489" actId="114"/>
          <ac:spMkLst>
            <pc:docMk/>
            <pc:sldMk cId="642986174" sldId="282"/>
            <ac:spMk id="2" creationId="{32CEDCB1-9361-C046-AE31-222036DA48AB}"/>
          </ac:spMkLst>
        </pc:spChg>
        <pc:spChg chg="del">
          <ac:chgData name="Yehia Elkhatib" userId="96a10ab5-ebe6-4256-abe1-3c07040a06a9" providerId="ADAL" clId="{F3BE0A4E-B4BD-9C4F-952B-59AC2E3FDAE4}" dt="2022-11-07T11:20:45.510" v="1330" actId="931"/>
          <ac:spMkLst>
            <pc:docMk/>
            <pc:sldMk cId="642986174" sldId="282"/>
            <ac:spMk id="3" creationId="{6CAE2BC9-D865-7846-A1E1-8E0AC10E16BE}"/>
          </ac:spMkLst>
        </pc:spChg>
        <pc:spChg chg="add mod">
          <ac:chgData name="Yehia Elkhatib" userId="96a10ab5-ebe6-4256-abe1-3c07040a06a9" providerId="ADAL" clId="{F3BE0A4E-B4BD-9C4F-952B-59AC2E3FDAE4}" dt="2022-11-10T08:40:52.008" v="5112" actId="207"/>
          <ac:spMkLst>
            <pc:docMk/>
            <pc:sldMk cId="642986174" sldId="282"/>
            <ac:spMk id="6" creationId="{F302CE35-7318-1847-AE86-4992612E9510}"/>
          </ac:spMkLst>
        </pc:spChg>
        <pc:spChg chg="add mod">
          <ac:chgData name="Yehia Elkhatib" userId="96a10ab5-ebe6-4256-abe1-3c07040a06a9" providerId="ADAL" clId="{F3BE0A4E-B4BD-9C4F-952B-59AC2E3FDAE4}" dt="2022-11-10T08:40:52.008" v="5112" actId="207"/>
          <ac:spMkLst>
            <pc:docMk/>
            <pc:sldMk cId="642986174" sldId="282"/>
            <ac:spMk id="7" creationId="{F73F1C6A-F590-0A43-BCD1-6A1A68B85CAD}"/>
          </ac:spMkLst>
        </pc:spChg>
        <pc:spChg chg="add mod">
          <ac:chgData name="Yehia Elkhatib" userId="96a10ab5-ebe6-4256-abe1-3c07040a06a9" providerId="ADAL" clId="{F3BE0A4E-B4BD-9C4F-952B-59AC2E3FDAE4}" dt="2022-11-10T08:40:52.008" v="5112" actId="207"/>
          <ac:spMkLst>
            <pc:docMk/>
            <pc:sldMk cId="642986174" sldId="282"/>
            <ac:spMk id="8" creationId="{ECE0E8DD-A9E1-DB46-8749-E66D80B007CA}"/>
          </ac:spMkLst>
        </pc:spChg>
        <pc:spChg chg="add mod">
          <ac:chgData name="Yehia Elkhatib" userId="96a10ab5-ebe6-4256-abe1-3c07040a06a9" providerId="ADAL" clId="{F3BE0A4E-B4BD-9C4F-952B-59AC2E3FDAE4}" dt="2022-11-10T08:40:52.008" v="5112" actId="207"/>
          <ac:spMkLst>
            <pc:docMk/>
            <pc:sldMk cId="642986174" sldId="282"/>
            <ac:spMk id="9" creationId="{FA9BE39F-26A1-CE45-AD74-B60CF6782569}"/>
          </ac:spMkLst>
        </pc:spChg>
        <pc:spChg chg="add mod">
          <ac:chgData name="Yehia Elkhatib" userId="96a10ab5-ebe6-4256-abe1-3c07040a06a9" providerId="ADAL" clId="{F3BE0A4E-B4BD-9C4F-952B-59AC2E3FDAE4}" dt="2022-11-10T08:40:52.008" v="5112" actId="207"/>
          <ac:spMkLst>
            <pc:docMk/>
            <pc:sldMk cId="642986174" sldId="282"/>
            <ac:spMk id="10" creationId="{C8113128-8456-6548-898B-9D63E6CD19FD}"/>
          </ac:spMkLst>
        </pc:spChg>
        <pc:spChg chg="add mod">
          <ac:chgData name="Yehia Elkhatib" userId="96a10ab5-ebe6-4256-abe1-3c07040a06a9" providerId="ADAL" clId="{F3BE0A4E-B4BD-9C4F-952B-59AC2E3FDAE4}" dt="2022-11-10T08:42:55.183" v="5122" actId="20577"/>
          <ac:spMkLst>
            <pc:docMk/>
            <pc:sldMk cId="642986174" sldId="282"/>
            <ac:spMk id="11" creationId="{99331850-FD87-6B43-AE1E-3E96740AC85A}"/>
          </ac:spMkLst>
        </pc:spChg>
        <pc:picChg chg="add mod">
          <ac:chgData name="Yehia Elkhatib" userId="96a10ab5-ebe6-4256-abe1-3c07040a06a9" providerId="ADAL" clId="{F3BE0A4E-B4BD-9C4F-952B-59AC2E3FDAE4}" dt="2022-11-09T11:21:09.291" v="3838" actId="1076"/>
          <ac:picMkLst>
            <pc:docMk/>
            <pc:sldMk cId="642986174" sldId="282"/>
            <ac:picMk id="5" creationId="{5B557BD0-8550-124F-A084-4F344507DFA5}"/>
          </ac:picMkLst>
        </pc:picChg>
      </pc:sldChg>
      <pc:sldChg chg="modSp new mod">
        <pc:chgData name="Yehia Elkhatib" userId="96a10ab5-ebe6-4256-abe1-3c07040a06a9" providerId="ADAL" clId="{F3BE0A4E-B4BD-9C4F-952B-59AC2E3FDAE4}" dt="2022-11-10T08:43:48.948" v="5150"/>
        <pc:sldMkLst>
          <pc:docMk/>
          <pc:sldMk cId="83852446" sldId="283"/>
        </pc:sldMkLst>
        <pc:spChg chg="mod">
          <ac:chgData name="Yehia Elkhatib" userId="96a10ab5-ebe6-4256-abe1-3c07040a06a9" providerId="ADAL" clId="{F3BE0A4E-B4BD-9C4F-952B-59AC2E3FDAE4}" dt="2022-11-07T11:45:27.393" v="1607" actId="20577"/>
          <ac:spMkLst>
            <pc:docMk/>
            <pc:sldMk cId="83852446" sldId="283"/>
            <ac:spMk id="2" creationId="{8DF2988F-2BC9-C44E-80EA-CF3E26E16A0F}"/>
          </ac:spMkLst>
        </pc:spChg>
        <pc:spChg chg="mod">
          <ac:chgData name="Yehia Elkhatib" userId="96a10ab5-ebe6-4256-abe1-3c07040a06a9" providerId="ADAL" clId="{F3BE0A4E-B4BD-9C4F-952B-59AC2E3FDAE4}" dt="2022-11-10T08:43:48.948" v="5150"/>
          <ac:spMkLst>
            <pc:docMk/>
            <pc:sldMk cId="83852446" sldId="283"/>
            <ac:spMk id="3" creationId="{B52529D7-AB91-6A4F-939C-53482D937660}"/>
          </ac:spMkLst>
        </pc:spChg>
      </pc:sldChg>
      <pc:sldChg chg="addSp modSp new mod modNotesTx">
        <pc:chgData name="Yehia Elkhatib" userId="96a10ab5-ebe6-4256-abe1-3c07040a06a9" providerId="ADAL" clId="{F3BE0A4E-B4BD-9C4F-952B-59AC2E3FDAE4}" dt="2022-11-09T12:30:43.186" v="4295" actId="403"/>
        <pc:sldMkLst>
          <pc:docMk/>
          <pc:sldMk cId="2116597321" sldId="284"/>
        </pc:sldMkLst>
        <pc:spChg chg="mod">
          <ac:chgData name="Yehia Elkhatib" userId="96a10ab5-ebe6-4256-abe1-3c07040a06a9" providerId="ADAL" clId="{F3BE0A4E-B4BD-9C4F-952B-59AC2E3FDAE4}" dt="2022-11-07T11:51:25.721" v="1733" actId="20577"/>
          <ac:spMkLst>
            <pc:docMk/>
            <pc:sldMk cId="2116597321" sldId="284"/>
            <ac:spMk id="2" creationId="{31E4D1D1-4C79-884B-8DA2-391E276DA768}"/>
          </ac:spMkLst>
        </pc:spChg>
        <pc:spChg chg="mod">
          <ac:chgData name="Yehia Elkhatib" userId="96a10ab5-ebe6-4256-abe1-3c07040a06a9" providerId="ADAL" clId="{F3BE0A4E-B4BD-9C4F-952B-59AC2E3FDAE4}" dt="2022-11-09T12:19:03.703" v="4294" actId="20577"/>
          <ac:spMkLst>
            <pc:docMk/>
            <pc:sldMk cId="2116597321" sldId="284"/>
            <ac:spMk id="3" creationId="{3198E2A9-A32B-8149-A97C-055C8377ED00}"/>
          </ac:spMkLst>
        </pc:spChg>
        <pc:spChg chg="add mod">
          <ac:chgData name="Yehia Elkhatib" userId="96a10ab5-ebe6-4256-abe1-3c07040a06a9" providerId="ADAL" clId="{F3BE0A4E-B4BD-9C4F-952B-59AC2E3FDAE4}" dt="2022-11-09T12:30:43.186" v="4295" actId="403"/>
          <ac:spMkLst>
            <pc:docMk/>
            <pc:sldMk cId="2116597321" sldId="284"/>
            <ac:spMk id="6" creationId="{5677DD3B-3F20-4D4B-91E9-6D80CA4C0485}"/>
          </ac:spMkLst>
        </pc:spChg>
        <pc:picChg chg="add mod">
          <ac:chgData name="Yehia Elkhatib" userId="96a10ab5-ebe6-4256-abe1-3c07040a06a9" providerId="ADAL" clId="{F3BE0A4E-B4BD-9C4F-952B-59AC2E3FDAE4}" dt="2022-11-09T12:18:49.554" v="4288" actId="1076"/>
          <ac:picMkLst>
            <pc:docMk/>
            <pc:sldMk cId="2116597321" sldId="284"/>
            <ac:picMk id="5" creationId="{E95F15BD-AE26-FD40-9095-C44C3D3ED12F}"/>
          </ac:picMkLst>
        </pc:picChg>
      </pc:sldChg>
      <pc:sldChg chg="modSp new mod modAnim">
        <pc:chgData name="Yehia Elkhatib" userId="96a10ab5-ebe6-4256-abe1-3c07040a06a9" providerId="ADAL" clId="{F3BE0A4E-B4BD-9C4F-952B-59AC2E3FDAE4}" dt="2022-11-10T09:06:35.940" v="5394" actId="404"/>
        <pc:sldMkLst>
          <pc:docMk/>
          <pc:sldMk cId="297821394" sldId="285"/>
        </pc:sldMkLst>
        <pc:spChg chg="mod">
          <ac:chgData name="Yehia Elkhatib" userId="96a10ab5-ebe6-4256-abe1-3c07040a06a9" providerId="ADAL" clId="{F3BE0A4E-B4BD-9C4F-952B-59AC2E3FDAE4}" dt="2022-11-07T13:10:01.503" v="1976" actId="20577"/>
          <ac:spMkLst>
            <pc:docMk/>
            <pc:sldMk cId="297821394" sldId="285"/>
            <ac:spMk id="2" creationId="{C7A4CC97-E5F8-2E4A-8916-EA5B151B29A1}"/>
          </ac:spMkLst>
        </pc:spChg>
        <pc:spChg chg="mod">
          <ac:chgData name="Yehia Elkhatib" userId="96a10ab5-ebe6-4256-abe1-3c07040a06a9" providerId="ADAL" clId="{F3BE0A4E-B4BD-9C4F-952B-59AC2E3FDAE4}" dt="2022-11-10T09:06:35.940" v="5394" actId="404"/>
          <ac:spMkLst>
            <pc:docMk/>
            <pc:sldMk cId="297821394" sldId="285"/>
            <ac:spMk id="3" creationId="{D5DA9CF5-1BDF-1349-817A-6E0639C48ACD}"/>
          </ac:spMkLst>
        </pc:spChg>
      </pc:sldChg>
      <pc:sldChg chg="addSp modSp new mod modAnim modNotesTx">
        <pc:chgData name="Yehia Elkhatib" userId="96a10ab5-ebe6-4256-abe1-3c07040a06a9" providerId="ADAL" clId="{F3BE0A4E-B4BD-9C4F-952B-59AC2E3FDAE4}" dt="2022-11-10T08:53:50.330" v="5289" actId="1035"/>
        <pc:sldMkLst>
          <pc:docMk/>
          <pc:sldMk cId="645132954" sldId="286"/>
        </pc:sldMkLst>
        <pc:spChg chg="mod">
          <ac:chgData name="Yehia Elkhatib" userId="96a10ab5-ebe6-4256-abe1-3c07040a06a9" providerId="ADAL" clId="{F3BE0A4E-B4BD-9C4F-952B-59AC2E3FDAE4}" dt="2022-11-08T21:14:49.303" v="2889" actId="20577"/>
          <ac:spMkLst>
            <pc:docMk/>
            <pc:sldMk cId="645132954" sldId="286"/>
            <ac:spMk id="2" creationId="{4E8B6C0C-5F13-9846-91D6-19E350E8B787}"/>
          </ac:spMkLst>
        </pc:spChg>
        <pc:spChg chg="mod">
          <ac:chgData name="Yehia Elkhatib" userId="96a10ab5-ebe6-4256-abe1-3c07040a06a9" providerId="ADAL" clId="{F3BE0A4E-B4BD-9C4F-952B-59AC2E3FDAE4}" dt="2022-11-10T08:53:38.577" v="5265" actId="21"/>
          <ac:spMkLst>
            <pc:docMk/>
            <pc:sldMk cId="645132954" sldId="286"/>
            <ac:spMk id="3" creationId="{B28D6D07-5F1A-5141-BC30-9C07C22C1335}"/>
          </ac:spMkLst>
        </pc:spChg>
        <pc:picChg chg="add mod">
          <ac:chgData name="Yehia Elkhatib" userId="96a10ab5-ebe6-4256-abe1-3c07040a06a9" providerId="ADAL" clId="{F3BE0A4E-B4BD-9C4F-952B-59AC2E3FDAE4}" dt="2022-11-09T11:33:59.508" v="4038" actId="1076"/>
          <ac:picMkLst>
            <pc:docMk/>
            <pc:sldMk cId="645132954" sldId="286"/>
            <ac:picMk id="5" creationId="{27141781-D9C1-6343-A04F-C61E3745C3FD}"/>
          </ac:picMkLst>
        </pc:picChg>
        <pc:picChg chg="add mod">
          <ac:chgData name="Yehia Elkhatib" userId="96a10ab5-ebe6-4256-abe1-3c07040a06a9" providerId="ADAL" clId="{F3BE0A4E-B4BD-9C4F-952B-59AC2E3FDAE4}" dt="2022-11-10T08:53:50.330" v="5289" actId="1035"/>
          <ac:picMkLst>
            <pc:docMk/>
            <pc:sldMk cId="645132954" sldId="286"/>
            <ac:picMk id="7" creationId="{8807CC64-1227-DE4E-B544-9DE9A2C325AB}"/>
          </ac:picMkLst>
        </pc:picChg>
        <pc:picChg chg="add mod">
          <ac:chgData name="Yehia Elkhatib" userId="96a10ab5-ebe6-4256-abe1-3c07040a06a9" providerId="ADAL" clId="{F3BE0A4E-B4BD-9C4F-952B-59AC2E3FDAE4}" dt="2022-11-10T08:53:50.330" v="5289" actId="1035"/>
          <ac:picMkLst>
            <pc:docMk/>
            <pc:sldMk cId="645132954" sldId="286"/>
            <ac:picMk id="9" creationId="{7CDD164C-8F1C-5842-B783-9E8FDB228887}"/>
          </ac:picMkLst>
        </pc:picChg>
        <pc:picChg chg="add mod">
          <ac:chgData name="Yehia Elkhatib" userId="96a10ab5-ebe6-4256-abe1-3c07040a06a9" providerId="ADAL" clId="{F3BE0A4E-B4BD-9C4F-952B-59AC2E3FDAE4}" dt="2022-11-10T08:53:50.330" v="5289" actId="1035"/>
          <ac:picMkLst>
            <pc:docMk/>
            <pc:sldMk cId="645132954" sldId="286"/>
            <ac:picMk id="11" creationId="{9FC4FF36-F382-624F-A3FA-99F56D4DFC0C}"/>
          </ac:picMkLst>
        </pc:picChg>
      </pc:sldChg>
      <pc:sldChg chg="addSp delSp modSp new mod addAnim delAnim modAnim">
        <pc:chgData name="Yehia Elkhatib" userId="96a10ab5-ebe6-4256-abe1-3c07040a06a9" providerId="ADAL" clId="{F3BE0A4E-B4BD-9C4F-952B-59AC2E3FDAE4}" dt="2022-11-17T06:59:43.468" v="5772" actId="478"/>
        <pc:sldMkLst>
          <pc:docMk/>
          <pc:sldMk cId="3428120293" sldId="287"/>
        </pc:sldMkLst>
        <pc:spChg chg="mod">
          <ac:chgData name="Yehia Elkhatib" userId="96a10ab5-ebe6-4256-abe1-3c07040a06a9" providerId="ADAL" clId="{F3BE0A4E-B4BD-9C4F-952B-59AC2E3FDAE4}" dt="2022-11-08T21:26:49.886" v="3262" actId="20577"/>
          <ac:spMkLst>
            <pc:docMk/>
            <pc:sldMk cId="3428120293" sldId="287"/>
            <ac:spMk id="2" creationId="{08D8C82F-17AA-6F42-B535-F95179028AC2}"/>
          </ac:spMkLst>
        </pc:spChg>
        <pc:spChg chg="mod">
          <ac:chgData name="Yehia Elkhatib" userId="96a10ab5-ebe6-4256-abe1-3c07040a06a9" providerId="ADAL" clId="{F3BE0A4E-B4BD-9C4F-952B-59AC2E3FDAE4}" dt="2022-11-10T08:56:08.151" v="5311" actId="20577"/>
          <ac:spMkLst>
            <pc:docMk/>
            <pc:sldMk cId="3428120293" sldId="287"/>
            <ac:spMk id="3" creationId="{B2EA9D85-DA32-524B-9969-3F62438F8C7E}"/>
          </ac:spMkLst>
        </pc:spChg>
        <pc:spChg chg="add del mod">
          <ac:chgData name="Yehia Elkhatib" userId="96a10ab5-ebe6-4256-abe1-3c07040a06a9" providerId="ADAL" clId="{F3BE0A4E-B4BD-9C4F-952B-59AC2E3FDAE4}" dt="2022-11-17T06:59:43.468" v="5772" actId="478"/>
          <ac:spMkLst>
            <pc:docMk/>
            <pc:sldMk cId="3428120293" sldId="287"/>
            <ac:spMk id="4" creationId="{8AB58145-1F59-0341-BFB2-F725A36433C3}"/>
          </ac:spMkLst>
        </pc:spChg>
        <pc:spChg chg="add del mod">
          <ac:chgData name="Yehia Elkhatib" userId="96a10ab5-ebe6-4256-abe1-3c07040a06a9" providerId="ADAL" clId="{F3BE0A4E-B4BD-9C4F-952B-59AC2E3FDAE4}" dt="2022-11-17T06:59:42.608" v="5771" actId="478"/>
          <ac:spMkLst>
            <pc:docMk/>
            <pc:sldMk cId="3428120293" sldId="287"/>
            <ac:spMk id="6" creationId="{B471AE76-2563-5540-B304-8E9732F5677D}"/>
          </ac:spMkLst>
        </pc:spChg>
        <pc:picChg chg="add mod">
          <ac:chgData name="Yehia Elkhatib" userId="96a10ab5-ebe6-4256-abe1-3c07040a06a9" providerId="ADAL" clId="{F3BE0A4E-B4BD-9C4F-952B-59AC2E3FDAE4}" dt="2022-11-08T21:31:27.399" v="3419" actId="1076"/>
          <ac:picMkLst>
            <pc:docMk/>
            <pc:sldMk cId="3428120293" sldId="287"/>
            <ac:picMk id="5" creationId="{02834248-2BBF-6740-9787-4D8A351AFE68}"/>
          </ac:picMkLst>
        </pc:picChg>
      </pc:sldChg>
      <pc:sldChg chg="addSp delSp modSp new mod ord delAnim modAnim">
        <pc:chgData name="Yehia Elkhatib" userId="96a10ab5-ebe6-4256-abe1-3c07040a06a9" providerId="ADAL" clId="{F3BE0A4E-B4BD-9C4F-952B-59AC2E3FDAE4}" dt="2022-11-10T08:49:43.183" v="5245" actId="1036"/>
        <pc:sldMkLst>
          <pc:docMk/>
          <pc:sldMk cId="2757911121" sldId="288"/>
        </pc:sldMkLst>
        <pc:spChg chg="mod">
          <ac:chgData name="Yehia Elkhatib" userId="96a10ab5-ebe6-4256-abe1-3c07040a06a9" providerId="ADAL" clId="{F3BE0A4E-B4BD-9C4F-952B-59AC2E3FDAE4}" dt="2022-11-08T21:14:18.596" v="2880" actId="20577"/>
          <ac:spMkLst>
            <pc:docMk/>
            <pc:sldMk cId="2757911121" sldId="288"/>
            <ac:spMk id="2" creationId="{38130E5A-FD0B-5A4E-ADBF-6FAF3B69C6D4}"/>
          </ac:spMkLst>
        </pc:spChg>
        <pc:spChg chg="mod">
          <ac:chgData name="Yehia Elkhatib" userId="96a10ab5-ebe6-4256-abe1-3c07040a06a9" providerId="ADAL" clId="{F3BE0A4E-B4BD-9C4F-952B-59AC2E3FDAE4}" dt="2022-11-10T08:49:05.182" v="5239" actId="14100"/>
          <ac:spMkLst>
            <pc:docMk/>
            <pc:sldMk cId="2757911121" sldId="288"/>
            <ac:spMk id="3" creationId="{0EA0B925-EEC2-6141-906D-C0D3B4F4FEA0}"/>
          </ac:spMkLst>
        </pc:spChg>
        <pc:picChg chg="add del mod">
          <ac:chgData name="Yehia Elkhatib" userId="96a10ab5-ebe6-4256-abe1-3c07040a06a9" providerId="ADAL" clId="{F3BE0A4E-B4BD-9C4F-952B-59AC2E3FDAE4}" dt="2022-11-09T12:59:16.126" v="4496" actId="478"/>
          <ac:picMkLst>
            <pc:docMk/>
            <pc:sldMk cId="2757911121" sldId="288"/>
            <ac:picMk id="5" creationId="{86FC5147-996F-AF47-9FB5-2114F01FCC0F}"/>
          </ac:picMkLst>
        </pc:picChg>
        <pc:picChg chg="add mod modCrop">
          <ac:chgData name="Yehia Elkhatib" userId="96a10ab5-ebe6-4256-abe1-3c07040a06a9" providerId="ADAL" clId="{F3BE0A4E-B4BD-9C4F-952B-59AC2E3FDAE4}" dt="2022-11-10T08:49:43.183" v="5245" actId="1036"/>
          <ac:picMkLst>
            <pc:docMk/>
            <pc:sldMk cId="2757911121" sldId="288"/>
            <ac:picMk id="6" creationId="{D7388B46-5E2F-8647-B4FE-297705F084D8}"/>
          </ac:picMkLst>
        </pc:picChg>
      </pc:sldChg>
      <pc:sldChg chg="addSp delSp modSp add mod addAnim delAnim modAnim modNotesTx">
        <pc:chgData name="Yehia Elkhatib" userId="96a10ab5-ebe6-4256-abe1-3c07040a06a9" providerId="ADAL" clId="{F3BE0A4E-B4BD-9C4F-952B-59AC2E3FDAE4}" dt="2022-11-17T06:59:41.638" v="5770" actId="478"/>
        <pc:sldMkLst>
          <pc:docMk/>
          <pc:sldMk cId="2363569930" sldId="289"/>
        </pc:sldMkLst>
        <pc:spChg chg="mod">
          <ac:chgData name="Yehia Elkhatib" userId="96a10ab5-ebe6-4256-abe1-3c07040a06a9" providerId="ADAL" clId="{F3BE0A4E-B4BD-9C4F-952B-59AC2E3FDAE4}" dt="2022-11-08T21:31:38.174" v="3431" actId="20577"/>
          <ac:spMkLst>
            <pc:docMk/>
            <pc:sldMk cId="2363569930" sldId="289"/>
            <ac:spMk id="2" creationId="{08D8C82F-17AA-6F42-B535-F95179028AC2}"/>
          </ac:spMkLst>
        </pc:spChg>
        <pc:spChg chg="mod">
          <ac:chgData name="Yehia Elkhatib" userId="96a10ab5-ebe6-4256-abe1-3c07040a06a9" providerId="ADAL" clId="{F3BE0A4E-B4BD-9C4F-952B-59AC2E3FDAE4}" dt="2022-11-08T21:36:43.302" v="3635" actId="20577"/>
          <ac:spMkLst>
            <pc:docMk/>
            <pc:sldMk cId="2363569930" sldId="289"/>
            <ac:spMk id="3" creationId="{B2EA9D85-DA32-524B-9969-3F62438F8C7E}"/>
          </ac:spMkLst>
        </pc:spChg>
        <pc:spChg chg="add del mod">
          <ac:chgData name="Yehia Elkhatib" userId="96a10ab5-ebe6-4256-abe1-3c07040a06a9" providerId="ADAL" clId="{F3BE0A4E-B4BD-9C4F-952B-59AC2E3FDAE4}" dt="2022-11-17T06:59:41.638" v="5770" actId="478"/>
          <ac:spMkLst>
            <pc:docMk/>
            <pc:sldMk cId="2363569930" sldId="289"/>
            <ac:spMk id="5" creationId="{1949960B-9AEA-F640-A10C-1FE1195FAF4D}"/>
          </ac:spMkLst>
        </pc:spChg>
        <pc:spChg chg="add del mod">
          <ac:chgData name="Yehia Elkhatib" userId="96a10ab5-ebe6-4256-abe1-3c07040a06a9" providerId="ADAL" clId="{F3BE0A4E-B4BD-9C4F-952B-59AC2E3FDAE4}" dt="2022-11-17T06:59:41.187" v="5769" actId="478"/>
          <ac:spMkLst>
            <pc:docMk/>
            <pc:sldMk cId="2363569930" sldId="289"/>
            <ac:spMk id="7" creationId="{9C4073C6-CB91-6449-985F-B0F340BAD7EA}"/>
          </ac:spMkLst>
        </pc:spChg>
        <pc:picChg chg="del">
          <ac:chgData name="Yehia Elkhatib" userId="96a10ab5-ebe6-4256-abe1-3c07040a06a9" providerId="ADAL" clId="{F3BE0A4E-B4BD-9C4F-952B-59AC2E3FDAE4}" dt="2022-11-08T21:31:45.006" v="3432" actId="478"/>
          <ac:picMkLst>
            <pc:docMk/>
            <pc:sldMk cId="2363569930" sldId="289"/>
            <ac:picMk id="5" creationId="{02834248-2BBF-6740-9787-4D8A351AFE68}"/>
          </ac:picMkLst>
        </pc:picChg>
        <pc:picChg chg="add mod">
          <ac:chgData name="Yehia Elkhatib" userId="96a10ab5-ebe6-4256-abe1-3c07040a06a9" providerId="ADAL" clId="{F3BE0A4E-B4BD-9C4F-952B-59AC2E3FDAE4}" dt="2022-11-08T21:32:00.418" v="3437" actId="1076"/>
          <ac:picMkLst>
            <pc:docMk/>
            <pc:sldMk cId="2363569930" sldId="289"/>
            <ac:picMk id="6" creationId="{34B4DA9C-B53D-F448-9C2D-B1A8A579F1C8}"/>
          </ac:picMkLst>
        </pc:picChg>
      </pc:sldChg>
      <pc:sldChg chg="addSp delSp modSp new del mod ord">
        <pc:chgData name="Yehia Elkhatib" userId="96a10ab5-ebe6-4256-abe1-3c07040a06a9" providerId="ADAL" clId="{F3BE0A4E-B4BD-9C4F-952B-59AC2E3FDAE4}" dt="2022-11-09T11:32:23.318" v="3983" actId="2696"/>
        <pc:sldMkLst>
          <pc:docMk/>
          <pc:sldMk cId="51542128" sldId="290"/>
        </pc:sldMkLst>
        <pc:spChg chg="mod">
          <ac:chgData name="Yehia Elkhatib" userId="96a10ab5-ebe6-4256-abe1-3c07040a06a9" providerId="ADAL" clId="{F3BE0A4E-B4BD-9C4F-952B-59AC2E3FDAE4}" dt="2022-11-09T09:55:41.233" v="3750" actId="20577"/>
          <ac:spMkLst>
            <pc:docMk/>
            <pc:sldMk cId="51542128" sldId="290"/>
            <ac:spMk id="2" creationId="{10B1ACEF-9462-4D4D-AF22-1AF3C685DC07}"/>
          </ac:spMkLst>
        </pc:spChg>
        <pc:spChg chg="del">
          <ac:chgData name="Yehia Elkhatib" userId="96a10ab5-ebe6-4256-abe1-3c07040a06a9" providerId="ADAL" clId="{F3BE0A4E-B4BD-9C4F-952B-59AC2E3FDAE4}" dt="2022-11-09T09:55:43.702" v="3751" actId="478"/>
          <ac:spMkLst>
            <pc:docMk/>
            <pc:sldMk cId="51542128" sldId="290"/>
            <ac:spMk id="3" creationId="{898A043B-43BB-8F45-AEE5-6B2AAD3BF00E}"/>
          </ac:spMkLst>
        </pc:spChg>
        <pc:picChg chg="add mod">
          <ac:chgData name="Yehia Elkhatib" userId="96a10ab5-ebe6-4256-abe1-3c07040a06a9" providerId="ADAL" clId="{F3BE0A4E-B4BD-9C4F-952B-59AC2E3FDAE4}" dt="2022-11-09T09:56:27.890" v="3769" actId="1035"/>
          <ac:picMkLst>
            <pc:docMk/>
            <pc:sldMk cId="51542128" sldId="290"/>
            <ac:picMk id="4" creationId="{E819CE84-9017-D340-95F9-8D78AD2D6B8C}"/>
          </ac:picMkLst>
        </pc:picChg>
      </pc:sldChg>
      <pc:sldChg chg="add">
        <pc:chgData name="Yehia Elkhatib" userId="96a10ab5-ebe6-4256-abe1-3c07040a06a9" providerId="ADAL" clId="{F3BE0A4E-B4BD-9C4F-952B-59AC2E3FDAE4}" dt="2022-11-09T11:32:37.154" v="3984"/>
        <pc:sldMkLst>
          <pc:docMk/>
          <pc:sldMk cId="2235633511" sldId="290"/>
        </pc:sldMkLst>
      </pc:sldChg>
      <pc:sldChg chg="add">
        <pc:chgData name="Yehia Elkhatib" userId="96a10ab5-ebe6-4256-abe1-3c07040a06a9" providerId="ADAL" clId="{F3BE0A4E-B4BD-9C4F-952B-59AC2E3FDAE4}" dt="2022-11-09T11:32:37.154" v="3984"/>
        <pc:sldMkLst>
          <pc:docMk/>
          <pc:sldMk cId="1287048604" sldId="291"/>
        </pc:sldMkLst>
      </pc:sldChg>
      <pc:sldChg chg="addSp delSp modSp add del mod">
        <pc:chgData name="Yehia Elkhatib" userId="96a10ab5-ebe6-4256-abe1-3c07040a06a9" providerId="ADAL" clId="{F3BE0A4E-B4BD-9C4F-952B-59AC2E3FDAE4}" dt="2022-11-09T11:32:23.318" v="3983" actId="2696"/>
        <pc:sldMkLst>
          <pc:docMk/>
          <pc:sldMk cId="1762235373" sldId="291"/>
        </pc:sldMkLst>
        <pc:spChg chg="mod">
          <ac:chgData name="Yehia Elkhatib" userId="96a10ab5-ebe6-4256-abe1-3c07040a06a9" providerId="ADAL" clId="{F3BE0A4E-B4BD-9C4F-952B-59AC2E3FDAE4}" dt="2022-11-09T09:56:32.656" v="3775" actId="20577"/>
          <ac:spMkLst>
            <pc:docMk/>
            <pc:sldMk cId="1762235373" sldId="291"/>
            <ac:spMk id="2" creationId="{10B1ACEF-9462-4D4D-AF22-1AF3C685DC07}"/>
          </ac:spMkLst>
        </pc:spChg>
        <pc:picChg chg="add del mod">
          <ac:chgData name="Yehia Elkhatib" userId="96a10ab5-ebe6-4256-abe1-3c07040a06a9" providerId="ADAL" clId="{F3BE0A4E-B4BD-9C4F-952B-59AC2E3FDAE4}" dt="2022-11-09T11:31:51.323" v="3979" actId="478"/>
          <ac:picMkLst>
            <pc:docMk/>
            <pc:sldMk cId="1762235373" sldId="291"/>
            <ac:picMk id="3" creationId="{8C0BE294-3C2F-A140-96B3-967E2566A2AB}"/>
          </ac:picMkLst>
        </pc:picChg>
        <pc:picChg chg="del">
          <ac:chgData name="Yehia Elkhatib" userId="96a10ab5-ebe6-4256-abe1-3c07040a06a9" providerId="ADAL" clId="{F3BE0A4E-B4BD-9C4F-952B-59AC2E3FDAE4}" dt="2022-11-09T09:56:35.123" v="3776" actId="478"/>
          <ac:picMkLst>
            <pc:docMk/>
            <pc:sldMk cId="1762235373" sldId="291"/>
            <ac:picMk id="4" creationId="{E819CE84-9017-D340-95F9-8D78AD2D6B8C}"/>
          </ac:picMkLst>
        </pc:picChg>
        <pc:picChg chg="add mod">
          <ac:chgData name="Yehia Elkhatib" userId="96a10ab5-ebe6-4256-abe1-3c07040a06a9" providerId="ADAL" clId="{F3BE0A4E-B4BD-9C4F-952B-59AC2E3FDAE4}" dt="2022-11-09T11:32:16.532" v="3982" actId="1076"/>
          <ac:picMkLst>
            <pc:docMk/>
            <pc:sldMk cId="1762235373" sldId="291"/>
            <ac:picMk id="4" creationId="{F7D3FDD1-F396-8946-9F52-9DB6ED1BC053}"/>
          </ac:picMkLst>
        </pc:picChg>
      </pc:sldChg>
      <pc:sldChg chg="addSp delSp modSp new mod modNotesTx">
        <pc:chgData name="Yehia Elkhatib" userId="96a10ab5-ebe6-4256-abe1-3c07040a06a9" providerId="ADAL" clId="{F3BE0A4E-B4BD-9C4F-952B-59AC2E3FDAE4}" dt="2022-11-09T11:19:07.170" v="3825" actId="20577"/>
        <pc:sldMkLst>
          <pc:docMk/>
          <pc:sldMk cId="285324667" sldId="292"/>
        </pc:sldMkLst>
        <pc:spChg chg="del">
          <ac:chgData name="Yehia Elkhatib" userId="96a10ab5-ebe6-4256-abe1-3c07040a06a9" providerId="ADAL" clId="{F3BE0A4E-B4BD-9C4F-952B-59AC2E3FDAE4}" dt="2022-11-09T11:16:08.180" v="3808" actId="478"/>
          <ac:spMkLst>
            <pc:docMk/>
            <pc:sldMk cId="285324667" sldId="292"/>
            <ac:spMk id="3" creationId="{3966DC17-8F47-2D40-A034-FFEBBBB6B2B7}"/>
          </ac:spMkLst>
        </pc:spChg>
        <pc:picChg chg="add mod">
          <ac:chgData name="Yehia Elkhatib" userId="96a10ab5-ebe6-4256-abe1-3c07040a06a9" providerId="ADAL" clId="{F3BE0A4E-B4BD-9C4F-952B-59AC2E3FDAE4}" dt="2022-11-09T11:18:49.502" v="3811" actId="962"/>
          <ac:picMkLst>
            <pc:docMk/>
            <pc:sldMk cId="285324667" sldId="292"/>
            <ac:picMk id="5" creationId="{181ECC8E-0B9B-BE47-BC6D-C4610FDD461C}"/>
          </ac:picMkLst>
        </pc:picChg>
      </pc:sldChg>
      <pc:sldChg chg="addSp delSp modSp add mod modAnim">
        <pc:chgData name="Yehia Elkhatib" userId="96a10ab5-ebe6-4256-abe1-3c07040a06a9" providerId="ADAL" clId="{F3BE0A4E-B4BD-9C4F-952B-59AC2E3FDAE4}" dt="2022-11-09T11:20:07.042" v="3836"/>
        <pc:sldMkLst>
          <pc:docMk/>
          <pc:sldMk cId="2305868644" sldId="293"/>
        </pc:sldMkLst>
        <pc:spChg chg="add del mod">
          <ac:chgData name="Yehia Elkhatib" userId="96a10ab5-ebe6-4256-abe1-3c07040a06a9" providerId="ADAL" clId="{F3BE0A4E-B4BD-9C4F-952B-59AC2E3FDAE4}" dt="2022-11-09T11:19:44.735" v="3830" actId="478"/>
          <ac:spMkLst>
            <pc:docMk/>
            <pc:sldMk cId="2305868644" sldId="293"/>
            <ac:spMk id="4" creationId="{7C0C9196-0B7E-0F41-AE49-82E74213F4CC}"/>
          </ac:spMkLst>
        </pc:spChg>
        <pc:picChg chg="del">
          <ac:chgData name="Yehia Elkhatib" userId="96a10ab5-ebe6-4256-abe1-3c07040a06a9" providerId="ADAL" clId="{F3BE0A4E-B4BD-9C4F-952B-59AC2E3FDAE4}" dt="2022-11-09T11:19:40.065" v="3828" actId="478"/>
          <ac:picMkLst>
            <pc:docMk/>
            <pc:sldMk cId="2305868644" sldId="293"/>
            <ac:picMk id="5" creationId="{7CD86381-0B48-3345-967E-8637A8E981B5}"/>
          </ac:picMkLst>
        </pc:picChg>
        <pc:picChg chg="add mod">
          <ac:chgData name="Yehia Elkhatib" userId="96a10ab5-ebe6-4256-abe1-3c07040a06a9" providerId="ADAL" clId="{F3BE0A4E-B4BD-9C4F-952B-59AC2E3FDAE4}" dt="2022-11-09T11:19:58.462" v="3835" actId="1076"/>
          <ac:picMkLst>
            <pc:docMk/>
            <pc:sldMk cId="2305868644" sldId="293"/>
            <ac:picMk id="6" creationId="{122237C8-D5F5-3044-B9A0-F0B8C755A8BB}"/>
          </ac:picMkLst>
        </pc:picChg>
      </pc:sldChg>
      <pc:sldChg chg="add del">
        <pc:chgData name="Yehia Elkhatib" userId="96a10ab5-ebe6-4256-abe1-3c07040a06a9" providerId="ADAL" clId="{F3BE0A4E-B4BD-9C4F-952B-59AC2E3FDAE4}" dt="2022-11-09T12:55:47.185" v="4487" actId="2696"/>
        <pc:sldMkLst>
          <pc:docMk/>
          <pc:sldMk cId="109948782" sldId="294"/>
        </pc:sldMkLst>
      </pc:sldChg>
      <pc:sldChg chg="addSp delSp modSp add mod modAnim">
        <pc:chgData name="Yehia Elkhatib" userId="96a10ab5-ebe6-4256-abe1-3c07040a06a9" providerId="ADAL" clId="{F3BE0A4E-B4BD-9C4F-952B-59AC2E3FDAE4}" dt="2022-11-10T09:34:31.241" v="5632" actId="1038"/>
        <pc:sldMkLst>
          <pc:docMk/>
          <pc:sldMk cId="3508188018" sldId="294"/>
        </pc:sldMkLst>
        <pc:spChg chg="mod">
          <ac:chgData name="Yehia Elkhatib" userId="96a10ab5-ebe6-4256-abe1-3c07040a06a9" providerId="ADAL" clId="{F3BE0A4E-B4BD-9C4F-952B-59AC2E3FDAE4}" dt="2022-11-10T08:33:36.189" v="4985" actId="20577"/>
          <ac:spMkLst>
            <pc:docMk/>
            <pc:sldMk cId="3508188018" sldId="294"/>
            <ac:spMk id="2" creationId="{57D704E5-102F-6B43-A6FF-94052BBFD3AE}"/>
          </ac:spMkLst>
        </pc:spChg>
        <pc:spChg chg="add mod">
          <ac:chgData name="Yehia Elkhatib" userId="96a10ab5-ebe6-4256-abe1-3c07040a06a9" providerId="ADAL" clId="{F3BE0A4E-B4BD-9C4F-952B-59AC2E3FDAE4}" dt="2022-11-10T08:36:04.766" v="4992" actId="208"/>
          <ac:spMkLst>
            <pc:docMk/>
            <pc:sldMk cId="3508188018" sldId="294"/>
            <ac:spMk id="3" creationId="{E7E6AA4A-B24D-4140-B453-12B3BDD9B74E}"/>
          </ac:spMkLst>
        </pc:spChg>
        <pc:spChg chg="add del mod">
          <ac:chgData name="Yehia Elkhatib" userId="96a10ab5-ebe6-4256-abe1-3c07040a06a9" providerId="ADAL" clId="{F3BE0A4E-B4BD-9C4F-952B-59AC2E3FDAE4}" dt="2022-11-10T08:37:03.061" v="4995" actId="478"/>
          <ac:spMkLst>
            <pc:docMk/>
            <pc:sldMk cId="3508188018" sldId="294"/>
            <ac:spMk id="4" creationId="{66A4552E-7557-FF4B-B432-963860FE7829}"/>
          </ac:spMkLst>
        </pc:spChg>
        <pc:spChg chg="add del mod">
          <ac:chgData name="Yehia Elkhatib" userId="96a10ab5-ebe6-4256-abe1-3c07040a06a9" providerId="ADAL" clId="{F3BE0A4E-B4BD-9C4F-952B-59AC2E3FDAE4}" dt="2022-11-10T08:37:40.093" v="5001" actId="478"/>
          <ac:spMkLst>
            <pc:docMk/>
            <pc:sldMk cId="3508188018" sldId="294"/>
            <ac:spMk id="6" creationId="{1CC4A82E-198F-7B44-BD7B-3D3AD3094806}"/>
          </ac:spMkLst>
        </pc:spChg>
        <pc:spChg chg="add mod">
          <ac:chgData name="Yehia Elkhatib" userId="96a10ab5-ebe6-4256-abe1-3c07040a06a9" providerId="ADAL" clId="{F3BE0A4E-B4BD-9C4F-952B-59AC2E3FDAE4}" dt="2022-11-10T08:39:33.324" v="5104" actId="14100"/>
          <ac:spMkLst>
            <pc:docMk/>
            <pc:sldMk cId="3508188018" sldId="294"/>
            <ac:spMk id="7" creationId="{49F63497-063A-074C-AFC1-63876C45965D}"/>
          </ac:spMkLst>
        </pc:spChg>
        <pc:spChg chg="add mod">
          <ac:chgData name="Yehia Elkhatib" userId="96a10ab5-ebe6-4256-abe1-3c07040a06a9" providerId="ADAL" clId="{F3BE0A4E-B4BD-9C4F-952B-59AC2E3FDAE4}" dt="2022-11-10T09:34:31.241" v="5632" actId="1038"/>
          <ac:spMkLst>
            <pc:docMk/>
            <pc:sldMk cId="3508188018" sldId="294"/>
            <ac:spMk id="8" creationId="{6D6DA5BF-CF7D-C144-8395-3DB48013722D}"/>
          </ac:spMkLst>
        </pc:spChg>
        <pc:picChg chg="mod">
          <ac:chgData name="Yehia Elkhatib" userId="96a10ab5-ebe6-4256-abe1-3c07040a06a9" providerId="ADAL" clId="{F3BE0A4E-B4BD-9C4F-952B-59AC2E3FDAE4}" dt="2022-11-10T08:38:13.210" v="5006" actId="1076"/>
          <ac:picMkLst>
            <pc:docMk/>
            <pc:sldMk cId="3508188018" sldId="294"/>
            <ac:picMk id="5" creationId="{5911778E-A5C3-EF47-B8A3-B8F53B86D947}"/>
          </ac:picMkLst>
        </pc:picChg>
      </pc:sldChg>
      <pc:sldChg chg="addSp delSp modSp new del mod">
        <pc:chgData name="Yehia Elkhatib" userId="96a10ab5-ebe6-4256-abe1-3c07040a06a9" providerId="ADAL" clId="{F3BE0A4E-B4BD-9C4F-952B-59AC2E3FDAE4}" dt="2022-11-09T12:54:55.215" v="4485" actId="2696"/>
        <pc:sldMkLst>
          <pc:docMk/>
          <pc:sldMk cId="3577494792" sldId="294"/>
        </pc:sldMkLst>
        <pc:spChg chg="del">
          <ac:chgData name="Yehia Elkhatib" userId="96a10ab5-ebe6-4256-abe1-3c07040a06a9" providerId="ADAL" clId="{F3BE0A4E-B4BD-9C4F-952B-59AC2E3FDAE4}" dt="2022-11-09T12:54:29.868" v="4481" actId="478"/>
          <ac:spMkLst>
            <pc:docMk/>
            <pc:sldMk cId="3577494792" sldId="294"/>
            <ac:spMk id="3" creationId="{2357EA49-255D-6546-B6CF-35BDA824A4FA}"/>
          </ac:spMkLst>
        </pc:spChg>
        <pc:picChg chg="add mod">
          <ac:chgData name="Yehia Elkhatib" userId="96a10ab5-ebe6-4256-abe1-3c07040a06a9" providerId="ADAL" clId="{F3BE0A4E-B4BD-9C4F-952B-59AC2E3FDAE4}" dt="2022-11-09T12:54:42.627" v="4484" actId="962"/>
          <ac:picMkLst>
            <pc:docMk/>
            <pc:sldMk cId="3577494792" sldId="294"/>
            <ac:picMk id="5" creationId="{5911778E-A5C3-EF47-B8A3-B8F53B86D947}"/>
          </ac:picMkLst>
        </pc:picChg>
      </pc:sldChg>
      <pc:sldMasterChg chg="modSp">
        <pc:chgData name="Yehia Elkhatib" userId="96a10ab5-ebe6-4256-abe1-3c07040a06a9" providerId="ADAL" clId="{F3BE0A4E-B4BD-9C4F-952B-59AC2E3FDAE4}" dt="2022-11-07T08:25:56.336" v="224" actId="12"/>
        <pc:sldMasterMkLst>
          <pc:docMk/>
          <pc:sldMasterMk cId="2164093253" sldId="2147483648"/>
        </pc:sldMasterMkLst>
        <pc:spChg chg="mod">
          <ac:chgData name="Yehia Elkhatib" userId="96a10ab5-ebe6-4256-abe1-3c07040a06a9" providerId="ADAL" clId="{F3BE0A4E-B4BD-9C4F-952B-59AC2E3FDAE4}" dt="2022-11-07T08:25:56.336" v="224" actId="12"/>
          <ac:spMkLst>
            <pc:docMk/>
            <pc:sldMasterMk cId="2164093253" sldId="2147483648"/>
            <ac:spMk id="3" creationId="{00000000-0000-0000-0000-000000000000}"/>
          </ac:spMkLst>
        </pc:sp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54E60C-ACD5-45AE-955C-D0AD569504FC}" type="datetimeFigureOut">
              <a:rPr lang="en-GB" smtClean="0"/>
              <a:t>02/05/2024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CBD0A5-0E30-4506-B2EF-F60BD62EDBC0}" type="slidenum">
              <a:rPr lang="en-GB" smtClean="0"/>
              <a:t>‹#›</a:t>
            </a:fld>
            <a:endParaRPr lang="en-GB"/>
          </a:p>
        </p:txBody>
      </p:sp>
    </p:spTree>
    <p:extLst>
      <p:ext uri="{BB962C8B-B14F-4D97-AF65-F5344CB8AC3E}">
        <p14:creationId xmlns:p14="http://schemas.microsoft.com/office/powerpoint/2010/main" val="2574195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philosophy: user control without pain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high level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cloud computing, network intents, system composition</a:t>
            </a:r>
          </a:p>
        </p:txBody>
      </p:sp>
      <p:sp>
        <p:nvSpPr>
          <p:cNvPr id="4" name="Slide Number Placeholder 3"/>
          <p:cNvSpPr>
            <a:spLocks noGrp="1"/>
          </p:cNvSpPr>
          <p:nvPr>
            <p:ph type="sldNum" sz="quarter" idx="5"/>
          </p:nvPr>
        </p:nvSpPr>
        <p:spPr/>
        <p:txBody>
          <a:bodyPr/>
          <a:lstStyle/>
          <a:p>
            <a:fld id="{0CCBD0A5-0E30-4506-B2EF-F60BD62EDBC0}" type="slidenum">
              <a:rPr lang="en-GB" smtClean="0"/>
              <a:t>1</a:t>
            </a:fld>
            <a:endParaRPr lang="en-GB"/>
          </a:p>
        </p:txBody>
      </p:sp>
    </p:spTree>
    <p:extLst>
      <p:ext uri="{BB962C8B-B14F-4D97-AF65-F5344CB8AC3E}">
        <p14:creationId xmlns:p14="http://schemas.microsoft.com/office/powerpoint/2010/main" val="25155948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has properties and provides services</a:t>
            </a:r>
          </a:p>
        </p:txBody>
      </p:sp>
      <p:sp>
        <p:nvSpPr>
          <p:cNvPr id="4" name="Slide Number Placeholder 3"/>
          <p:cNvSpPr>
            <a:spLocks noGrp="1"/>
          </p:cNvSpPr>
          <p:nvPr>
            <p:ph type="sldNum" sz="quarter" idx="5"/>
          </p:nvPr>
        </p:nvSpPr>
        <p:spPr/>
        <p:txBody>
          <a:bodyPr/>
          <a:lstStyle/>
          <a:p>
            <a:fld id="{0CCBD0A5-0E30-4506-B2EF-F60BD62EDBC0}" type="slidenum">
              <a:rPr lang="en-GB" smtClean="0"/>
              <a:t>12</a:t>
            </a:fld>
            <a:endParaRPr lang="en-GB"/>
          </a:p>
        </p:txBody>
      </p:sp>
    </p:spTree>
    <p:extLst>
      <p:ext uri="{BB962C8B-B14F-4D97-AF65-F5344CB8AC3E}">
        <p14:creationId xmlns:p14="http://schemas.microsoft.com/office/powerpoint/2010/main" val="2478316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dirty="0"/>
              <a:t>our first go at this…</a:t>
            </a:r>
            <a:br>
              <a:rPr lang="en-GB" dirty="0"/>
            </a:br>
            <a:r>
              <a:rPr lang="en-GB" dirty="0"/>
              <a:t>Level 1: the holon itself</a:t>
            </a:r>
          </a:p>
          <a:p>
            <a:pPr lvl="0"/>
            <a:r>
              <a:rPr lang="en-GB" dirty="0"/>
              <a:t>Level 2: Holons that are directly reachable by the root holon</a:t>
            </a:r>
          </a:p>
          <a:p>
            <a:pPr lvl="0"/>
            <a:r>
              <a:rPr lang="en-GB" dirty="0"/>
              <a:t>Level 3: Detected functionalities that are provided by or accessed through other holons. </a:t>
            </a:r>
          </a:p>
          <a:p>
            <a:pPr lvl="0"/>
            <a:r>
              <a:rPr lang="en-GB" dirty="0"/>
              <a:t>Each leaf node is assigned a weight that represents the cost of accessing the corresponding functionality.</a:t>
            </a:r>
            <a:endParaRPr lang="en-GB" sz="1600" dirty="0">
              <a:solidFill>
                <a:srgbClr val="92D050"/>
              </a:solidFill>
            </a:endParaRPr>
          </a:p>
        </p:txBody>
      </p:sp>
      <p:sp>
        <p:nvSpPr>
          <p:cNvPr id="4" name="Slide Number Placeholder 3"/>
          <p:cNvSpPr>
            <a:spLocks noGrp="1"/>
          </p:cNvSpPr>
          <p:nvPr>
            <p:ph type="sldNum" sz="quarter" idx="5"/>
          </p:nvPr>
        </p:nvSpPr>
        <p:spPr/>
        <p:txBody>
          <a:bodyPr/>
          <a:lstStyle/>
          <a:p>
            <a:fld id="{0CCBD0A5-0E30-4506-B2EF-F60BD62EDBC0}" type="slidenum">
              <a:rPr lang="en-GB" smtClean="0"/>
              <a:t>13</a:t>
            </a:fld>
            <a:endParaRPr lang="en-GB"/>
          </a:p>
        </p:txBody>
      </p:sp>
    </p:spTree>
    <p:extLst>
      <p:ext uri="{BB962C8B-B14F-4D97-AF65-F5344CB8AC3E}">
        <p14:creationId xmlns:p14="http://schemas.microsoft.com/office/powerpoint/2010/main" val="21324781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arch mark 2: to discover, reason, compose, mediate</a:t>
            </a:r>
          </a:p>
          <a:p>
            <a:r>
              <a:rPr lang="en-GB" dirty="0"/>
              <a:t>placement of a mediator is an optimization problem in its own right</a:t>
            </a:r>
          </a:p>
          <a:p>
            <a:r>
              <a:rPr lang="en-GB" dirty="0"/>
              <a:t>KB: data repository storing real-time info about constituent systems</a:t>
            </a:r>
          </a:p>
          <a:p>
            <a:endParaRPr lang="en-GB" dirty="0"/>
          </a:p>
        </p:txBody>
      </p:sp>
      <p:sp>
        <p:nvSpPr>
          <p:cNvPr id="4" name="Slide Number Placeholder 3"/>
          <p:cNvSpPr>
            <a:spLocks noGrp="1"/>
          </p:cNvSpPr>
          <p:nvPr>
            <p:ph type="sldNum" sz="quarter" idx="5"/>
          </p:nvPr>
        </p:nvSpPr>
        <p:spPr/>
        <p:txBody>
          <a:bodyPr/>
          <a:lstStyle/>
          <a:p>
            <a:fld id="{0CCBD0A5-0E30-4506-B2EF-F60BD62EDBC0}" type="slidenum">
              <a:rPr lang="en-GB" smtClean="0"/>
              <a:t>14</a:t>
            </a:fld>
            <a:endParaRPr lang="en-GB"/>
          </a:p>
        </p:txBody>
      </p:sp>
    </p:spTree>
    <p:extLst>
      <p:ext uri="{BB962C8B-B14F-4D97-AF65-F5344CB8AC3E}">
        <p14:creationId xmlns:p14="http://schemas.microsoft.com/office/powerpoint/2010/main" val="3196872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improve productivity by 47%</a:t>
            </a:r>
          </a:p>
          <a:p>
            <a:r>
              <a:rPr lang="en-GB" dirty="0"/>
              <a:t>improve correctness by 55%</a:t>
            </a:r>
          </a:p>
        </p:txBody>
      </p:sp>
      <p:sp>
        <p:nvSpPr>
          <p:cNvPr id="4" name="Slide Number Placeholder 3"/>
          <p:cNvSpPr>
            <a:spLocks noGrp="1"/>
          </p:cNvSpPr>
          <p:nvPr>
            <p:ph type="sldNum" sz="quarter" idx="5"/>
          </p:nvPr>
        </p:nvSpPr>
        <p:spPr/>
        <p:txBody>
          <a:bodyPr/>
          <a:lstStyle/>
          <a:p>
            <a:fld id="{0CCBD0A5-0E30-4506-B2EF-F60BD62EDBC0}" type="slidenum">
              <a:rPr lang="en-GB" smtClean="0"/>
              <a:t>16</a:t>
            </a:fld>
            <a:endParaRPr lang="en-GB"/>
          </a:p>
        </p:txBody>
      </p:sp>
    </p:spTree>
    <p:extLst>
      <p:ext uri="{BB962C8B-B14F-4D97-AF65-F5344CB8AC3E}">
        <p14:creationId xmlns:p14="http://schemas.microsoft.com/office/powerpoint/2010/main" val="2240113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identify an IoT device from 1-second worth of its DNS traffic</a:t>
            </a:r>
          </a:p>
        </p:txBody>
      </p:sp>
      <p:sp>
        <p:nvSpPr>
          <p:cNvPr id="4" name="Slide Number Placeholder 3"/>
          <p:cNvSpPr>
            <a:spLocks noGrp="1"/>
          </p:cNvSpPr>
          <p:nvPr>
            <p:ph type="sldNum" sz="quarter" idx="5"/>
          </p:nvPr>
        </p:nvSpPr>
        <p:spPr/>
        <p:txBody>
          <a:bodyPr/>
          <a:lstStyle/>
          <a:p>
            <a:fld id="{0CCBD0A5-0E30-4506-B2EF-F60BD62EDBC0}" type="slidenum">
              <a:rPr lang="en-GB" smtClean="0"/>
              <a:t>18</a:t>
            </a:fld>
            <a:endParaRPr lang="en-GB"/>
          </a:p>
        </p:txBody>
      </p:sp>
    </p:spTree>
    <p:extLst>
      <p:ext uri="{BB962C8B-B14F-4D97-AF65-F5344CB8AC3E}">
        <p14:creationId xmlns:p14="http://schemas.microsoft.com/office/powerpoint/2010/main" val="3421154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NimbusRomNo9L"/>
              </a:rPr>
              <a:t>To form the dataset, we find 140 of the popular smart home devices in Europe and the US from the Internet.</a:t>
            </a:r>
          </a:p>
          <a:p>
            <a:r>
              <a:rPr lang="en-US" sz="1200" dirty="0">
                <a:effectLst/>
                <a:latin typeface="NimbusRomNo9L"/>
              </a:rPr>
              <a:t>devices span 12 different smart home categories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NimbusRomNo9L"/>
              </a:rPr>
              <a:t>BERT: </a:t>
            </a:r>
            <a:r>
              <a:rPr lang="en-GB" dirty="0"/>
              <a:t>Bidirectional Encoder Representations from Transformers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dataset split 80/20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learning rate: controls how much the model's weights are updated based on the errors it makes during training. It essentially determines the step size the model takes when moving towards minimizing the loss function.</a:t>
            </a:r>
          </a:p>
        </p:txBody>
      </p:sp>
      <p:sp>
        <p:nvSpPr>
          <p:cNvPr id="4" name="Slide Number Placeholder 3"/>
          <p:cNvSpPr>
            <a:spLocks noGrp="1"/>
          </p:cNvSpPr>
          <p:nvPr>
            <p:ph type="sldNum" sz="quarter" idx="5"/>
          </p:nvPr>
        </p:nvSpPr>
        <p:spPr/>
        <p:txBody>
          <a:bodyPr/>
          <a:lstStyle/>
          <a:p>
            <a:fld id="{0CCBD0A5-0E30-4506-B2EF-F60BD62EDBC0}" type="slidenum">
              <a:rPr lang="en-GB" smtClean="0"/>
              <a:t>19</a:t>
            </a:fld>
            <a:endParaRPr lang="en-GB"/>
          </a:p>
        </p:txBody>
      </p:sp>
    </p:spTree>
    <p:extLst>
      <p:ext uri="{BB962C8B-B14F-4D97-AF65-F5344CB8AC3E}">
        <p14:creationId xmlns:p14="http://schemas.microsoft.com/office/powerpoint/2010/main" val="41040309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CBD0A5-0E30-4506-B2EF-F60BD62EDBC0}" type="slidenum">
              <a:rPr lang="en-GB" smtClean="0"/>
              <a:t>20</a:t>
            </a:fld>
            <a:endParaRPr lang="en-GB"/>
          </a:p>
        </p:txBody>
      </p:sp>
    </p:spTree>
    <p:extLst>
      <p:ext uri="{BB962C8B-B14F-4D97-AF65-F5344CB8AC3E}">
        <p14:creationId xmlns:p14="http://schemas.microsoft.com/office/powerpoint/2010/main" val="1176223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Marie Curie: "One never notices what has not been done” – happy to add to this list</a:t>
            </a:r>
          </a:p>
          <a:p>
            <a:r>
              <a:rPr lang="en-GB" dirty="0"/>
              <a:t>cross-ecosystem: smart home, smart car, </a:t>
            </a:r>
            <a:r>
              <a:rPr lang="en-GB" dirty="0" err="1"/>
              <a:t>wifi</a:t>
            </a:r>
            <a:r>
              <a:rPr lang="en-GB" dirty="0"/>
              <a:t> router, mobile devices, etc.</a:t>
            </a:r>
          </a:p>
          <a:p>
            <a:endParaRPr lang="en-GB" dirty="0"/>
          </a:p>
          <a:p>
            <a:r>
              <a:rPr lang="en-GB" dirty="0"/>
              <a:t>started doing unplanned disaster rescue</a:t>
            </a:r>
          </a:p>
          <a:p>
            <a:r>
              <a:rPr lang="en-GB" dirty="0"/>
              <a:t>SOA does not capture physical properties, and still high pre-knowledge required</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smart city: </a:t>
            </a:r>
            <a:r>
              <a:rPr lang="en-GB" sz="1200" dirty="0">
                <a:effectLst/>
                <a:latin typeface="LinLibertineT"/>
              </a:rPr>
              <a:t>monitor vehicle and foot traffic; track bus and tram locations; monitor air pollution =&gt; plan optimal waste collection schedule</a:t>
            </a:r>
            <a:endParaRPr lang="en-GB" dirty="0"/>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Thanks for your attention!</a:t>
            </a:r>
          </a:p>
          <a:p>
            <a:endParaRPr lang="en-GB" dirty="0"/>
          </a:p>
        </p:txBody>
      </p:sp>
      <p:sp>
        <p:nvSpPr>
          <p:cNvPr id="4" name="Slide Number Placeholder 3"/>
          <p:cNvSpPr>
            <a:spLocks noGrp="1"/>
          </p:cNvSpPr>
          <p:nvPr>
            <p:ph type="sldNum" sz="quarter" idx="5"/>
          </p:nvPr>
        </p:nvSpPr>
        <p:spPr/>
        <p:txBody>
          <a:bodyPr/>
          <a:lstStyle/>
          <a:p>
            <a:fld id="{0CCBD0A5-0E30-4506-B2EF-F60BD62EDBC0}" type="slidenum">
              <a:rPr lang="en-GB" smtClean="0"/>
              <a:t>21</a:t>
            </a:fld>
            <a:endParaRPr lang="en-GB"/>
          </a:p>
        </p:txBody>
      </p:sp>
    </p:spTree>
    <p:extLst>
      <p:ext uri="{BB962C8B-B14F-4D97-AF65-F5344CB8AC3E}">
        <p14:creationId xmlns:p14="http://schemas.microsoft.com/office/powerpoint/2010/main" val="42679560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would love all IoT systems to use the same formats and protocols, but history tells us that this will not happen</a:t>
            </a:r>
          </a:p>
          <a:p>
            <a:r>
              <a:rPr lang="en-GB" dirty="0"/>
              <a:t>keeps me in a job working on interoperability</a:t>
            </a:r>
          </a:p>
          <a:p>
            <a:r>
              <a:rPr lang="en-GB" dirty="0" err="1"/>
              <a:t>DeXMS</a:t>
            </a:r>
            <a:r>
              <a:rPr lang="en-GB" dirty="0"/>
              <a:t> (Python) extends </a:t>
            </a:r>
            <a:r>
              <a:rPr lang="en-GB" dirty="0" err="1"/>
              <a:t>NodeRED</a:t>
            </a:r>
            <a:r>
              <a:rPr lang="en-GB" dirty="0"/>
              <a:t> (</a:t>
            </a:r>
            <a:r>
              <a:rPr lang="en-GB" dirty="0" err="1"/>
              <a:t>Javascript</a:t>
            </a:r>
            <a:r>
              <a:rPr lang="en-GB" dirty="0"/>
              <a:t>) – visual prog for wiring hardware and APIs</a:t>
            </a:r>
          </a:p>
        </p:txBody>
      </p:sp>
      <p:sp>
        <p:nvSpPr>
          <p:cNvPr id="4" name="Slide Number Placeholder 3"/>
          <p:cNvSpPr>
            <a:spLocks noGrp="1"/>
          </p:cNvSpPr>
          <p:nvPr>
            <p:ph type="sldNum" sz="quarter" idx="5"/>
          </p:nvPr>
        </p:nvSpPr>
        <p:spPr/>
        <p:txBody>
          <a:bodyPr/>
          <a:lstStyle/>
          <a:p>
            <a:fld id="{0CCBD0A5-0E30-4506-B2EF-F60BD62EDBC0}" type="slidenum">
              <a:rPr lang="en-GB" smtClean="0"/>
              <a:t>28</a:t>
            </a:fld>
            <a:endParaRPr lang="en-GB"/>
          </a:p>
        </p:txBody>
      </p:sp>
    </p:spTree>
    <p:extLst>
      <p:ext uri="{BB962C8B-B14F-4D97-AF65-F5344CB8AC3E}">
        <p14:creationId xmlns:p14="http://schemas.microsoft.com/office/powerpoint/2010/main" val="37755293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years, 5 is highest level of expertise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Lancaster, Glasgow and </a:t>
            </a:r>
            <a:r>
              <a:rPr lang="en-GB" dirty="0" err="1"/>
              <a:t>Télécom</a:t>
            </a:r>
            <a:r>
              <a:rPr lang="en-GB" dirty="0"/>
              <a:t> </a:t>
            </a:r>
            <a:r>
              <a:rPr lang="en-GB" dirty="0" err="1"/>
              <a:t>SudParis</a:t>
            </a:r>
            <a:endParaRPr lang="en-GB" dirty="0"/>
          </a:p>
          <a:p>
            <a:endParaRPr lang="en-GB" dirty="0"/>
          </a:p>
        </p:txBody>
      </p:sp>
      <p:sp>
        <p:nvSpPr>
          <p:cNvPr id="4" name="Slide Number Placeholder 3"/>
          <p:cNvSpPr>
            <a:spLocks noGrp="1"/>
          </p:cNvSpPr>
          <p:nvPr>
            <p:ph type="sldNum" sz="quarter" idx="5"/>
          </p:nvPr>
        </p:nvSpPr>
        <p:spPr/>
        <p:txBody>
          <a:bodyPr/>
          <a:lstStyle/>
          <a:p>
            <a:fld id="{0CCBD0A5-0E30-4506-B2EF-F60BD62EDBC0}" type="slidenum">
              <a:rPr lang="en-GB" smtClean="0"/>
              <a:t>30</a:t>
            </a:fld>
            <a:endParaRPr lang="en-GB"/>
          </a:p>
        </p:txBody>
      </p:sp>
    </p:spTree>
    <p:extLst>
      <p:ext uri="{BB962C8B-B14F-4D97-AF65-F5344CB8AC3E}">
        <p14:creationId xmlns:p14="http://schemas.microsoft.com/office/powerpoint/2010/main" val="1895713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is a problem we started working on many years ago, problem still persists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smart city: maybe a municipality wants to </a:t>
            </a:r>
            <a:r>
              <a:rPr lang="en-GB" sz="1200" dirty="0">
                <a:effectLst/>
                <a:latin typeface="LinLibertineT"/>
              </a:rPr>
              <a:t>plan optimal waste collection schedule... so need to take into consideration </a:t>
            </a:r>
            <a:r>
              <a:rPr lang="en-GB" sz="1800" dirty="0">
                <a:effectLst/>
                <a:latin typeface="LinLibertineT"/>
              </a:rPr>
              <a:t>vehicle and foot traffic; track bus and tram locations; air pollution levels...</a:t>
            </a:r>
            <a:endParaRPr lang="en-GB" dirty="0"/>
          </a:p>
        </p:txBody>
      </p:sp>
      <p:sp>
        <p:nvSpPr>
          <p:cNvPr id="4" name="Slide Number Placeholder 3"/>
          <p:cNvSpPr>
            <a:spLocks noGrp="1"/>
          </p:cNvSpPr>
          <p:nvPr>
            <p:ph type="sldNum" sz="quarter" idx="5"/>
          </p:nvPr>
        </p:nvSpPr>
        <p:spPr/>
        <p:txBody>
          <a:bodyPr/>
          <a:lstStyle/>
          <a:p>
            <a:fld id="{0CCBD0A5-0E30-4506-B2EF-F60BD62EDBC0}" type="slidenum">
              <a:rPr lang="en-GB" smtClean="0"/>
              <a:t>2</a:t>
            </a:fld>
            <a:endParaRPr lang="en-GB"/>
          </a:p>
        </p:txBody>
      </p:sp>
    </p:spTree>
    <p:extLst>
      <p:ext uri="{BB962C8B-B14F-4D97-AF65-F5344CB8AC3E}">
        <p14:creationId xmlns:p14="http://schemas.microsoft.com/office/powerpoint/2010/main" val="1771294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correctness score: calculated by assigning one point to each correct API and one point to the milestone code statement then the total was divided by the maximum number of points resulting is a score out of 100%.</a:t>
            </a:r>
          </a:p>
        </p:txBody>
      </p:sp>
      <p:sp>
        <p:nvSpPr>
          <p:cNvPr id="4" name="Slide Number Placeholder 3"/>
          <p:cNvSpPr>
            <a:spLocks noGrp="1"/>
          </p:cNvSpPr>
          <p:nvPr>
            <p:ph type="sldNum" sz="quarter" idx="5"/>
          </p:nvPr>
        </p:nvSpPr>
        <p:spPr/>
        <p:txBody>
          <a:bodyPr/>
          <a:lstStyle/>
          <a:p>
            <a:fld id="{0CCBD0A5-0E30-4506-B2EF-F60BD62EDBC0}" type="slidenum">
              <a:rPr lang="en-GB" smtClean="0"/>
              <a:t>32</a:t>
            </a:fld>
            <a:endParaRPr lang="en-GB"/>
          </a:p>
        </p:txBody>
      </p:sp>
    </p:spTree>
    <p:extLst>
      <p:ext uri="{BB962C8B-B14F-4D97-AF65-F5344CB8AC3E}">
        <p14:creationId xmlns:p14="http://schemas.microsoft.com/office/powerpoint/2010/main" val="541652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gives us an interesting challenge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previous DS </a:t>
            </a:r>
            <a:r>
              <a:rPr lang="en-GB" dirty="0" err="1"/>
              <a:t>middlewares</a:t>
            </a:r>
            <a:r>
              <a:rPr lang="en-GB" dirty="0"/>
              <a:t> not suitable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e.g. CORBA, </a:t>
            </a:r>
            <a:r>
              <a:rPr lang="en-GB" dirty="0" err="1"/>
              <a:t>Jini</a:t>
            </a:r>
            <a:r>
              <a:rPr lang="en-GB" dirty="0"/>
              <a:t> require developers to bake in service description into their code using IDL</a:t>
            </a:r>
          </a:p>
          <a:p>
            <a:endParaRPr lang="en-GB" dirty="0"/>
          </a:p>
        </p:txBody>
      </p:sp>
      <p:sp>
        <p:nvSpPr>
          <p:cNvPr id="4" name="Slide Number Placeholder 3"/>
          <p:cNvSpPr>
            <a:spLocks noGrp="1"/>
          </p:cNvSpPr>
          <p:nvPr>
            <p:ph type="sldNum" sz="quarter" idx="5"/>
          </p:nvPr>
        </p:nvSpPr>
        <p:spPr/>
        <p:txBody>
          <a:bodyPr/>
          <a:lstStyle/>
          <a:p>
            <a:fld id="{0CCBD0A5-0E30-4506-B2EF-F60BD62EDBC0}" type="slidenum">
              <a:rPr lang="en-GB" smtClean="0"/>
              <a:t>3</a:t>
            </a:fld>
            <a:endParaRPr lang="en-GB"/>
          </a:p>
        </p:txBody>
      </p:sp>
    </p:spTree>
    <p:extLst>
      <p:ext uri="{BB962C8B-B14F-4D97-AF65-F5344CB8AC3E}">
        <p14:creationId xmlns:p14="http://schemas.microsoft.com/office/powerpoint/2010/main" val="3846013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TL;DR</a:t>
            </a:r>
          </a:p>
        </p:txBody>
      </p:sp>
      <p:sp>
        <p:nvSpPr>
          <p:cNvPr id="4" name="Slide Number Placeholder 3"/>
          <p:cNvSpPr>
            <a:spLocks noGrp="1"/>
          </p:cNvSpPr>
          <p:nvPr>
            <p:ph type="sldNum" sz="quarter" idx="5"/>
          </p:nvPr>
        </p:nvSpPr>
        <p:spPr/>
        <p:txBody>
          <a:bodyPr/>
          <a:lstStyle/>
          <a:p>
            <a:fld id="{0CCBD0A5-0E30-4506-B2EF-F60BD62EDBC0}" type="slidenum">
              <a:rPr lang="en-GB" smtClean="0"/>
              <a:t>4</a:t>
            </a:fld>
            <a:endParaRPr lang="en-GB"/>
          </a:p>
        </p:txBody>
      </p:sp>
    </p:spTree>
    <p:extLst>
      <p:ext uri="{BB962C8B-B14F-4D97-AF65-F5344CB8AC3E}">
        <p14:creationId xmlns:p14="http://schemas.microsoft.com/office/powerpoint/2010/main" val="2746855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peeling the onion</a:t>
            </a:r>
          </a:p>
        </p:txBody>
      </p:sp>
      <p:sp>
        <p:nvSpPr>
          <p:cNvPr id="4" name="Slide Number Placeholder 3"/>
          <p:cNvSpPr>
            <a:spLocks noGrp="1"/>
          </p:cNvSpPr>
          <p:nvPr>
            <p:ph type="sldNum" sz="quarter" idx="5"/>
          </p:nvPr>
        </p:nvSpPr>
        <p:spPr/>
        <p:txBody>
          <a:bodyPr/>
          <a:lstStyle/>
          <a:p>
            <a:fld id="{0CCBD0A5-0E30-4506-B2EF-F60BD62EDBC0}" type="slidenum">
              <a:rPr lang="en-GB" smtClean="0"/>
              <a:t>5</a:t>
            </a:fld>
            <a:endParaRPr lang="en-GB"/>
          </a:p>
        </p:txBody>
      </p:sp>
    </p:spTree>
    <p:extLst>
      <p:ext uri="{BB962C8B-B14F-4D97-AF65-F5344CB8AC3E}">
        <p14:creationId xmlns:p14="http://schemas.microsoft.com/office/powerpoint/2010/main" val="45584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or maybe post-market. but we have explored ways of lowering this expectation</a:t>
            </a:r>
          </a:p>
          <a:p>
            <a:r>
              <a:rPr lang="en-GB" dirty="0"/>
              <a:t>whistle-stop tour</a:t>
            </a:r>
          </a:p>
        </p:txBody>
      </p:sp>
      <p:sp>
        <p:nvSpPr>
          <p:cNvPr id="4" name="Slide Number Placeholder 3"/>
          <p:cNvSpPr>
            <a:spLocks noGrp="1"/>
          </p:cNvSpPr>
          <p:nvPr>
            <p:ph type="sldNum" sz="quarter" idx="10"/>
          </p:nvPr>
        </p:nvSpPr>
        <p:spPr/>
        <p:txBody>
          <a:bodyPr/>
          <a:lstStyle/>
          <a:p>
            <a:fld id="{C4166295-265B-4A6B-A14E-FCD24C70D661}" type="slidenum">
              <a:rPr lang="en-GB" smtClean="0"/>
              <a:t>7</a:t>
            </a:fld>
            <a:endParaRPr lang="en-GB"/>
          </a:p>
        </p:txBody>
      </p:sp>
    </p:spTree>
    <p:extLst>
      <p:ext uri="{BB962C8B-B14F-4D97-AF65-F5344CB8AC3E}">
        <p14:creationId xmlns:p14="http://schemas.microsoft.com/office/powerpoint/2010/main" val="1589162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Introduced by Arthur Koestler, the term “holon” refers to a philosophical concept describing entities that are simultaneously whole in themselves and parts of larger systems</a:t>
            </a:r>
          </a:p>
          <a:p>
            <a:endParaRPr lang="en-GB" dirty="0"/>
          </a:p>
          <a:p>
            <a:r>
              <a:rPr lang="en-GB" dirty="0"/>
              <a:t>goals:</a:t>
            </a:r>
          </a:p>
          <a:p>
            <a:pPr marL="171450" indent="-171450">
              <a:buFontTx/>
              <a:buChar char="-"/>
            </a:pPr>
            <a:r>
              <a:rPr lang="en-GB" dirty="0"/>
              <a:t>generality</a:t>
            </a:r>
          </a:p>
          <a:p>
            <a:pPr marL="171450" indent="-171450">
              <a:buFontTx/>
              <a:buChar char="-"/>
            </a:pPr>
            <a:r>
              <a:rPr lang="en-GB" dirty="0"/>
              <a:t>opportunistic interaction</a:t>
            </a:r>
          </a:p>
          <a:p>
            <a:pPr marL="171450" indent="-171450">
              <a:buFontTx/>
              <a:buChar char="-"/>
            </a:pPr>
            <a:r>
              <a:rPr lang="en-GB" dirty="0"/>
              <a:t>declarative programmability</a:t>
            </a:r>
          </a:p>
          <a:p>
            <a:pPr marL="171450" indent="-171450">
              <a:buFontTx/>
              <a:buChar char="-"/>
            </a:pPr>
            <a:r>
              <a:rPr lang="en-GB" dirty="0"/>
              <a:t>low runtime overhead</a:t>
            </a:r>
          </a:p>
        </p:txBody>
      </p:sp>
      <p:sp>
        <p:nvSpPr>
          <p:cNvPr id="4" name="Slide Number Placeholder 3"/>
          <p:cNvSpPr>
            <a:spLocks noGrp="1"/>
          </p:cNvSpPr>
          <p:nvPr>
            <p:ph type="sldNum" sz="quarter" idx="5"/>
          </p:nvPr>
        </p:nvSpPr>
        <p:spPr/>
        <p:txBody>
          <a:bodyPr/>
          <a:lstStyle/>
          <a:p>
            <a:fld id="{0CCBD0A5-0E30-4506-B2EF-F60BD62EDBC0}" type="slidenum">
              <a:rPr lang="en-GB" smtClean="0"/>
              <a:t>8</a:t>
            </a:fld>
            <a:endParaRPr lang="en-GB"/>
          </a:p>
        </p:txBody>
      </p:sp>
    </p:spTree>
    <p:extLst>
      <p:ext uri="{BB962C8B-B14F-4D97-AF65-F5344CB8AC3E}">
        <p14:creationId xmlns:p14="http://schemas.microsoft.com/office/powerpoint/2010/main" val="2599980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high-level classes</a:t>
            </a:r>
          </a:p>
        </p:txBody>
      </p:sp>
      <p:sp>
        <p:nvSpPr>
          <p:cNvPr id="4" name="Slide Number Placeholder 3"/>
          <p:cNvSpPr>
            <a:spLocks noGrp="1"/>
          </p:cNvSpPr>
          <p:nvPr>
            <p:ph type="sldNum" sz="quarter" idx="5"/>
          </p:nvPr>
        </p:nvSpPr>
        <p:spPr/>
        <p:txBody>
          <a:bodyPr/>
          <a:lstStyle/>
          <a:p>
            <a:fld id="{0CCBD0A5-0E30-4506-B2EF-F60BD62EDBC0}" type="slidenum">
              <a:rPr lang="en-GB" smtClean="0"/>
              <a:t>10</a:t>
            </a:fld>
            <a:endParaRPr lang="en-GB"/>
          </a:p>
        </p:txBody>
      </p:sp>
    </p:spTree>
    <p:extLst>
      <p:ext uri="{BB962C8B-B14F-4D97-AF65-F5344CB8AC3E}">
        <p14:creationId xmlns:p14="http://schemas.microsoft.com/office/powerpoint/2010/main" val="4276305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Full metamodel</a:t>
            </a:r>
          </a:p>
        </p:txBody>
      </p:sp>
      <p:sp>
        <p:nvSpPr>
          <p:cNvPr id="4" name="Slide Number Placeholder 3"/>
          <p:cNvSpPr>
            <a:spLocks noGrp="1"/>
          </p:cNvSpPr>
          <p:nvPr>
            <p:ph type="sldNum" sz="quarter" idx="5"/>
          </p:nvPr>
        </p:nvSpPr>
        <p:spPr/>
        <p:txBody>
          <a:bodyPr/>
          <a:lstStyle/>
          <a:p>
            <a:fld id="{0CCBD0A5-0E30-4506-B2EF-F60BD62EDBC0}" type="slidenum">
              <a:rPr lang="en-GB" smtClean="0"/>
              <a:t>11</a:t>
            </a:fld>
            <a:endParaRPr lang="en-GB"/>
          </a:p>
        </p:txBody>
      </p:sp>
    </p:spTree>
    <p:extLst>
      <p:ext uri="{BB962C8B-B14F-4D97-AF65-F5344CB8AC3E}">
        <p14:creationId xmlns:p14="http://schemas.microsoft.com/office/powerpoint/2010/main" val="1862193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91185220-8EE8-4F15-83CA-996720C04C0E}" type="datetimeFigureOut">
              <a:rPr lang="en-GB" smtClean="0"/>
              <a:t>02/05/2024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ED29DC8-DCA1-4D38-BECD-969EDB6BA453}" type="slidenum">
              <a:rPr lang="en-GB" smtClean="0"/>
              <a:t>‹#›</a:t>
            </a:fld>
            <a:endParaRPr lang="en-GB"/>
          </a:p>
        </p:txBody>
      </p:sp>
    </p:spTree>
    <p:extLst>
      <p:ext uri="{BB962C8B-B14F-4D97-AF65-F5344CB8AC3E}">
        <p14:creationId xmlns:p14="http://schemas.microsoft.com/office/powerpoint/2010/main" val="3025819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1185220-8EE8-4F15-83CA-996720C04C0E}" type="datetimeFigureOut">
              <a:rPr lang="en-GB" smtClean="0"/>
              <a:t>02/05/2024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ED29DC8-DCA1-4D38-BECD-969EDB6BA453}" type="slidenum">
              <a:rPr lang="en-GB" smtClean="0"/>
              <a:t>‹#›</a:t>
            </a:fld>
            <a:endParaRPr lang="en-GB"/>
          </a:p>
        </p:txBody>
      </p:sp>
    </p:spTree>
    <p:extLst>
      <p:ext uri="{BB962C8B-B14F-4D97-AF65-F5344CB8AC3E}">
        <p14:creationId xmlns:p14="http://schemas.microsoft.com/office/powerpoint/2010/main" val="696790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1185220-8EE8-4F15-83CA-996720C04C0E}" type="datetimeFigureOut">
              <a:rPr lang="en-GB" smtClean="0"/>
              <a:t>02/05/2024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ED29DC8-DCA1-4D38-BECD-969EDB6BA453}" type="slidenum">
              <a:rPr lang="en-GB" smtClean="0"/>
              <a:t>‹#›</a:t>
            </a:fld>
            <a:endParaRPr lang="en-GB"/>
          </a:p>
        </p:txBody>
      </p:sp>
    </p:spTree>
    <p:extLst>
      <p:ext uri="{BB962C8B-B14F-4D97-AF65-F5344CB8AC3E}">
        <p14:creationId xmlns:p14="http://schemas.microsoft.com/office/powerpoint/2010/main" val="1806941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1185220-8EE8-4F15-83CA-996720C04C0E}" type="datetimeFigureOut">
              <a:rPr lang="en-GB" smtClean="0"/>
              <a:t>02/05/2024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ED29DC8-DCA1-4D38-BECD-969EDB6BA453}" type="slidenum">
              <a:rPr lang="en-GB" smtClean="0"/>
              <a:t>‹#›</a:t>
            </a:fld>
            <a:endParaRPr lang="en-GB"/>
          </a:p>
        </p:txBody>
      </p:sp>
    </p:spTree>
    <p:extLst>
      <p:ext uri="{BB962C8B-B14F-4D97-AF65-F5344CB8AC3E}">
        <p14:creationId xmlns:p14="http://schemas.microsoft.com/office/powerpoint/2010/main" val="2659234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1185220-8EE8-4F15-83CA-996720C04C0E}" type="datetimeFigureOut">
              <a:rPr lang="en-GB" smtClean="0"/>
              <a:t>02/05/2024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ED29DC8-DCA1-4D38-BECD-969EDB6BA453}" type="slidenum">
              <a:rPr lang="en-GB" smtClean="0"/>
              <a:t>‹#›</a:t>
            </a:fld>
            <a:endParaRPr lang="en-GB"/>
          </a:p>
        </p:txBody>
      </p:sp>
    </p:spTree>
    <p:extLst>
      <p:ext uri="{BB962C8B-B14F-4D97-AF65-F5344CB8AC3E}">
        <p14:creationId xmlns:p14="http://schemas.microsoft.com/office/powerpoint/2010/main" val="1210244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91185220-8EE8-4F15-83CA-996720C04C0E}" type="datetimeFigureOut">
              <a:rPr lang="en-GB" smtClean="0"/>
              <a:t>02/05/2024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ED29DC8-DCA1-4D38-BECD-969EDB6BA453}" type="slidenum">
              <a:rPr lang="en-GB" smtClean="0"/>
              <a:t>‹#›</a:t>
            </a:fld>
            <a:endParaRPr lang="en-GB"/>
          </a:p>
        </p:txBody>
      </p:sp>
    </p:spTree>
    <p:extLst>
      <p:ext uri="{BB962C8B-B14F-4D97-AF65-F5344CB8AC3E}">
        <p14:creationId xmlns:p14="http://schemas.microsoft.com/office/powerpoint/2010/main" val="1274449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91185220-8EE8-4F15-83CA-996720C04C0E}" type="datetimeFigureOut">
              <a:rPr lang="en-GB" smtClean="0"/>
              <a:t>02/05/2024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ED29DC8-DCA1-4D38-BECD-969EDB6BA453}" type="slidenum">
              <a:rPr lang="en-GB" smtClean="0"/>
              <a:t>‹#›</a:t>
            </a:fld>
            <a:endParaRPr lang="en-GB"/>
          </a:p>
        </p:txBody>
      </p:sp>
    </p:spTree>
    <p:extLst>
      <p:ext uri="{BB962C8B-B14F-4D97-AF65-F5344CB8AC3E}">
        <p14:creationId xmlns:p14="http://schemas.microsoft.com/office/powerpoint/2010/main" val="4212431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91185220-8EE8-4F15-83CA-996720C04C0E}" type="datetimeFigureOut">
              <a:rPr lang="en-GB" smtClean="0"/>
              <a:t>02/05/2024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ED29DC8-DCA1-4D38-BECD-969EDB6BA453}" type="slidenum">
              <a:rPr lang="en-GB" smtClean="0"/>
              <a:t>‹#›</a:t>
            </a:fld>
            <a:endParaRPr lang="en-GB"/>
          </a:p>
        </p:txBody>
      </p:sp>
    </p:spTree>
    <p:extLst>
      <p:ext uri="{BB962C8B-B14F-4D97-AF65-F5344CB8AC3E}">
        <p14:creationId xmlns:p14="http://schemas.microsoft.com/office/powerpoint/2010/main" val="11758537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185220-8EE8-4F15-83CA-996720C04C0E}" type="datetimeFigureOut">
              <a:rPr lang="en-GB" smtClean="0"/>
              <a:t>02/05/2024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ED29DC8-DCA1-4D38-BECD-969EDB6BA453}" type="slidenum">
              <a:rPr lang="en-GB" smtClean="0"/>
              <a:t>‹#›</a:t>
            </a:fld>
            <a:endParaRPr lang="en-GB"/>
          </a:p>
        </p:txBody>
      </p:sp>
    </p:spTree>
    <p:extLst>
      <p:ext uri="{BB962C8B-B14F-4D97-AF65-F5344CB8AC3E}">
        <p14:creationId xmlns:p14="http://schemas.microsoft.com/office/powerpoint/2010/main" val="586722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1185220-8EE8-4F15-83CA-996720C04C0E}" type="datetimeFigureOut">
              <a:rPr lang="en-GB" smtClean="0"/>
              <a:t>02/05/2024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ED29DC8-DCA1-4D38-BECD-969EDB6BA453}" type="slidenum">
              <a:rPr lang="en-GB" smtClean="0"/>
              <a:t>‹#›</a:t>
            </a:fld>
            <a:endParaRPr lang="en-GB"/>
          </a:p>
        </p:txBody>
      </p:sp>
    </p:spTree>
    <p:extLst>
      <p:ext uri="{BB962C8B-B14F-4D97-AF65-F5344CB8AC3E}">
        <p14:creationId xmlns:p14="http://schemas.microsoft.com/office/powerpoint/2010/main" val="1221619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1185220-8EE8-4F15-83CA-996720C04C0E}" type="datetimeFigureOut">
              <a:rPr lang="en-GB" smtClean="0"/>
              <a:t>02/05/2024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ED29DC8-DCA1-4D38-BECD-969EDB6BA453}" type="slidenum">
              <a:rPr lang="en-GB" smtClean="0"/>
              <a:t>‹#›</a:t>
            </a:fld>
            <a:endParaRPr lang="en-GB"/>
          </a:p>
        </p:txBody>
      </p:sp>
    </p:spTree>
    <p:extLst>
      <p:ext uri="{BB962C8B-B14F-4D97-AF65-F5344CB8AC3E}">
        <p14:creationId xmlns:p14="http://schemas.microsoft.com/office/powerpoint/2010/main" val="25154178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185220-8EE8-4F15-83CA-996720C04C0E}" type="datetimeFigureOut">
              <a:rPr lang="en-GB" smtClean="0"/>
              <a:t>02/05/2024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D29DC8-DCA1-4D38-BECD-969EDB6BA453}" type="slidenum">
              <a:rPr lang="en-GB" smtClean="0"/>
              <a:t>‹#›</a:t>
            </a:fld>
            <a:endParaRPr lang="en-GB"/>
          </a:p>
        </p:txBody>
      </p:sp>
    </p:spTree>
    <p:extLst>
      <p:ext uri="{BB962C8B-B14F-4D97-AF65-F5344CB8AC3E}">
        <p14:creationId xmlns:p14="http://schemas.microsoft.com/office/powerpoint/2010/main" val="21640932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SzPct val="75000"/>
        <a:buFont typeface="Courier New" panose="02070309020205020404" pitchFamily="49" charset="0"/>
        <a:buChar char="o"/>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hyperlink" Target="http://www.libelium.com/resources/top_50_iot_sensor_applications_ranking/" TargetMode="External"/><Relationship Id="rId7" Type="http://schemas.openxmlformats.org/officeDocument/2006/relationships/hyperlink" Target="https://www.libelium.com/libeliumworld/top_50_iot_sensor_applications_rankin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www.statista.com/statistics/1183457/iot-connected-devices-worldwide/"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yelkhatib.github.io/"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sv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1.png"/><Relationship Id="rId4" Type="http://schemas.openxmlformats.org/officeDocument/2006/relationships/image" Target="../media/image21.jpeg"/><Relationship Id="rId9" Type="http://schemas.openxmlformats.org/officeDocument/2006/relationships/image" Target="../media/image26.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46632" y="2432082"/>
            <a:ext cx="9698736" cy="1368000"/>
          </a:xfrm>
        </p:spPr>
        <p:txBody>
          <a:bodyPr>
            <a:normAutofit/>
          </a:bodyPr>
          <a:lstStyle/>
          <a:p>
            <a:pPr algn="r"/>
            <a:r>
              <a:rPr lang="en-GB" sz="4400" dirty="0"/>
              <a:t>Automatic Composition in IoT Systems</a:t>
            </a:r>
          </a:p>
        </p:txBody>
      </p:sp>
      <p:sp>
        <p:nvSpPr>
          <p:cNvPr id="3" name="Subtitle 2"/>
          <p:cNvSpPr>
            <a:spLocks noGrp="1"/>
          </p:cNvSpPr>
          <p:nvPr>
            <p:ph type="subTitle" idx="1"/>
          </p:nvPr>
        </p:nvSpPr>
        <p:spPr>
          <a:xfrm>
            <a:off x="3672094" y="4045294"/>
            <a:ext cx="7273274" cy="600483"/>
          </a:xfrm>
        </p:spPr>
        <p:txBody>
          <a:bodyPr>
            <a:normAutofit/>
          </a:bodyPr>
          <a:lstStyle/>
          <a:p>
            <a:pPr algn="r"/>
            <a:r>
              <a:rPr lang="en-GB" dirty="0">
                <a:solidFill>
                  <a:srgbClr val="0070C0"/>
                </a:solidFill>
              </a:rPr>
              <a:t>Yehia Elkhatib</a:t>
            </a:r>
            <a:endParaRPr lang="en-GB" dirty="0">
              <a:solidFill>
                <a:srgbClr val="C00000"/>
              </a:solidFill>
            </a:endParaRPr>
          </a:p>
        </p:txBody>
      </p:sp>
      <p:pic>
        <p:nvPicPr>
          <p:cNvPr id="6" name="Picture 5" descr="Logo&#10;&#10;Description automatically generated with medium confidence">
            <a:extLst>
              <a:ext uri="{FF2B5EF4-FFF2-40B4-BE49-F238E27FC236}">
                <a16:creationId xmlns:a16="http://schemas.microsoft.com/office/drawing/2014/main" id="{A5905EEE-953D-45B1-FBB8-E60F7EFD27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6308" y="847924"/>
            <a:ext cx="1939060" cy="600483"/>
          </a:xfrm>
          <a:prstGeom prst="rect">
            <a:avLst/>
          </a:prstGeom>
        </p:spPr>
      </p:pic>
    </p:spTree>
    <p:extLst>
      <p:ext uri="{BB962C8B-B14F-4D97-AF65-F5344CB8AC3E}">
        <p14:creationId xmlns:p14="http://schemas.microsoft.com/office/powerpoint/2010/main" val="18937347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E9E55D9-17D9-CF41-AA7A-EFDDF10D72C9}"/>
              </a:ext>
            </a:extLst>
          </p:cNvPr>
          <p:cNvSpPr>
            <a:spLocks noGrp="1"/>
          </p:cNvSpPr>
          <p:nvPr>
            <p:ph type="title"/>
          </p:nvPr>
        </p:nvSpPr>
        <p:spPr/>
        <p:txBody>
          <a:bodyPr/>
          <a:lstStyle/>
          <a:p>
            <a:r>
              <a:rPr lang="en-US" dirty="0"/>
              <a:t>Specifying a Holon</a:t>
            </a:r>
          </a:p>
        </p:txBody>
      </p:sp>
      <p:sp>
        <p:nvSpPr>
          <p:cNvPr id="7" name="Content Placeholder 2">
            <a:extLst>
              <a:ext uri="{FF2B5EF4-FFF2-40B4-BE49-F238E27FC236}">
                <a16:creationId xmlns:a16="http://schemas.microsoft.com/office/drawing/2014/main" id="{AE73A09D-2213-7742-9CC5-59DBD2B19B9B}"/>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HOLON: </a:t>
            </a:r>
          </a:p>
          <a:p>
            <a:pPr lvl="1">
              <a:buFont typeface="Courier New" panose="02070309020205020404" pitchFamily="49" charset="0"/>
              <a:buChar char="o"/>
            </a:pPr>
            <a:r>
              <a:rPr lang="en-GB" dirty="0"/>
              <a:t>has parent (</a:t>
            </a:r>
            <a:r>
              <a:rPr lang="en-GB" b="1" dirty="0"/>
              <a:t>holon</a:t>
            </a:r>
            <a:r>
              <a:rPr lang="en-GB" dirty="0"/>
              <a:t>); has children (</a:t>
            </a:r>
            <a:r>
              <a:rPr lang="en-GB" b="1" dirty="0"/>
              <a:t>holons</a:t>
            </a:r>
            <a:r>
              <a:rPr lang="en-GB" dirty="0"/>
              <a:t>); supports </a:t>
            </a:r>
            <a:r>
              <a:rPr lang="en-GB" b="1" dirty="0"/>
              <a:t>services</a:t>
            </a:r>
            <a:endParaRPr lang="en-GB" dirty="0"/>
          </a:p>
          <a:p>
            <a:pPr lvl="1">
              <a:buFont typeface="Courier New" panose="02070309020205020404" pitchFamily="49" charset="0"/>
              <a:buChar char="o"/>
            </a:pPr>
            <a:r>
              <a:rPr lang="en-GB" dirty="0"/>
              <a:t>Membership </a:t>
            </a:r>
            <a:r>
              <a:rPr lang="en-GB" b="1" dirty="0"/>
              <a:t>properties</a:t>
            </a:r>
            <a:r>
              <a:rPr lang="en-GB" dirty="0"/>
              <a:t>: has Children, is Member</a:t>
            </a:r>
          </a:p>
          <a:p>
            <a:pPr lvl="1">
              <a:buFont typeface="Courier New" panose="02070309020205020404" pitchFamily="49" charset="0"/>
              <a:buChar char="o"/>
            </a:pPr>
            <a:r>
              <a:rPr lang="en-GB" dirty="0"/>
              <a:t>Physical </a:t>
            </a:r>
            <a:r>
              <a:rPr lang="en-GB" b="1" dirty="0"/>
              <a:t>properties</a:t>
            </a:r>
            <a:r>
              <a:rPr lang="en-GB" dirty="0"/>
              <a:t>: power level; location; mobile; firmware; …</a:t>
            </a:r>
          </a:p>
          <a:p>
            <a:r>
              <a:rPr lang="en-GB" dirty="0"/>
              <a:t>SERVICE:</a:t>
            </a:r>
          </a:p>
          <a:p>
            <a:pPr lvl="1">
              <a:buFont typeface="Courier New" panose="02070309020205020404" pitchFamily="49" charset="0"/>
              <a:buChar char="o"/>
            </a:pPr>
            <a:r>
              <a:rPr lang="en-GB" dirty="0"/>
              <a:t>requires properties; desires properties; guarantees properties; </a:t>
            </a:r>
            <a:br>
              <a:rPr lang="en-GB" dirty="0"/>
            </a:br>
            <a:r>
              <a:rPr lang="en-GB" dirty="0"/>
              <a:t>may provide properties; exposes API</a:t>
            </a:r>
          </a:p>
          <a:p>
            <a:r>
              <a:rPr lang="en-GB" dirty="0"/>
              <a:t>PROPERTY: </a:t>
            </a:r>
            <a:r>
              <a:rPr lang="en-GB" sz="2400" i="1" dirty="0"/>
              <a:t>(domain-specific)</a:t>
            </a:r>
            <a:endParaRPr lang="en-GB" i="1" dirty="0"/>
          </a:p>
          <a:p>
            <a:pPr lvl="1">
              <a:buFont typeface="Courier New" panose="02070309020205020404" pitchFamily="49" charset="0"/>
              <a:buChar char="o"/>
            </a:pPr>
            <a:r>
              <a:rPr lang="en-GB" dirty="0"/>
              <a:t>e.g. smart home: sensing temperature, humidity, motion; data storage; controlling climate, doors, windows, curtains; …</a:t>
            </a:r>
          </a:p>
          <a:p>
            <a:endParaRPr lang="en-GB" dirty="0"/>
          </a:p>
        </p:txBody>
      </p:sp>
      <p:pic>
        <p:nvPicPr>
          <p:cNvPr id="3" name="Picture 2" descr="Graphical user interface, application&#10;&#10;Description automatically generated">
            <a:extLst>
              <a:ext uri="{FF2B5EF4-FFF2-40B4-BE49-F238E27FC236}">
                <a16:creationId xmlns:a16="http://schemas.microsoft.com/office/drawing/2014/main" id="{83FFB989-CEBE-777A-FDF4-0B6ACABFE84E}"/>
              </a:ext>
            </a:extLst>
          </p:cNvPr>
          <p:cNvPicPr>
            <a:picLocks noChangeAspect="1"/>
          </p:cNvPicPr>
          <p:nvPr/>
        </p:nvPicPr>
        <p:blipFill rotWithShape="1">
          <a:blip r:embed="rId3">
            <a:extLst>
              <a:ext uri="{28A0092B-C50C-407E-A947-70E740481C1C}">
                <a14:useLocalDpi xmlns:a14="http://schemas.microsoft.com/office/drawing/2010/main" val="0"/>
              </a:ext>
            </a:extLst>
          </a:blip>
          <a:srcRect l="42455" t="79182" r="12469"/>
          <a:stretch/>
        </p:blipFill>
        <p:spPr>
          <a:xfrm>
            <a:off x="8880764" y="188623"/>
            <a:ext cx="3117273" cy="796815"/>
          </a:xfrm>
          <a:prstGeom prst="rect">
            <a:avLst/>
          </a:prstGeom>
        </p:spPr>
      </p:pic>
    </p:spTree>
    <p:extLst>
      <p:ext uri="{BB962C8B-B14F-4D97-AF65-F5344CB8AC3E}">
        <p14:creationId xmlns:p14="http://schemas.microsoft.com/office/powerpoint/2010/main" val="1709049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E89AA-9346-6F49-B64F-277460F3A95C}"/>
              </a:ext>
            </a:extLst>
          </p:cNvPr>
          <p:cNvSpPr>
            <a:spLocks noGrp="1"/>
          </p:cNvSpPr>
          <p:nvPr>
            <p:ph type="title"/>
          </p:nvPr>
        </p:nvSpPr>
        <p:spPr/>
        <p:txBody>
          <a:bodyPr/>
          <a:lstStyle/>
          <a:p>
            <a:endParaRPr lang="en-GB"/>
          </a:p>
        </p:txBody>
      </p:sp>
      <p:pic>
        <p:nvPicPr>
          <p:cNvPr id="5" name="Picture 4" descr="Diagram&#10;&#10;Description automatically generated">
            <a:extLst>
              <a:ext uri="{FF2B5EF4-FFF2-40B4-BE49-F238E27FC236}">
                <a16:creationId xmlns:a16="http://schemas.microsoft.com/office/drawing/2014/main" id="{181ECC8E-0B9B-BE47-BC6D-C4610FDD46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100" y="127000"/>
            <a:ext cx="10845800" cy="6604000"/>
          </a:xfrm>
          <a:prstGeom prst="rect">
            <a:avLst/>
          </a:prstGeom>
        </p:spPr>
      </p:pic>
    </p:spTree>
    <p:extLst>
      <p:ext uri="{BB962C8B-B14F-4D97-AF65-F5344CB8AC3E}">
        <p14:creationId xmlns:p14="http://schemas.microsoft.com/office/powerpoint/2010/main" val="2213806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122237C8-D5F5-3044-B9A0-F0B8C755A8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3032" y="1300647"/>
            <a:ext cx="8585936" cy="4809600"/>
          </a:xfrm>
          <a:prstGeom prst="rect">
            <a:avLst/>
          </a:prstGeom>
        </p:spPr>
      </p:pic>
      <p:pic>
        <p:nvPicPr>
          <p:cNvPr id="4" name="Picture 3" descr="Graphical user interface, application&#10;&#10;Description automatically generated">
            <a:extLst>
              <a:ext uri="{FF2B5EF4-FFF2-40B4-BE49-F238E27FC236}">
                <a16:creationId xmlns:a16="http://schemas.microsoft.com/office/drawing/2014/main" id="{EB105EA5-10CE-31C4-D57C-61872AC4E279}"/>
              </a:ext>
            </a:extLst>
          </p:cNvPr>
          <p:cNvPicPr>
            <a:picLocks noChangeAspect="1"/>
          </p:cNvPicPr>
          <p:nvPr/>
        </p:nvPicPr>
        <p:blipFill rotWithShape="1">
          <a:blip r:embed="rId4">
            <a:extLst>
              <a:ext uri="{28A0092B-C50C-407E-A947-70E740481C1C}">
                <a14:useLocalDpi xmlns:a14="http://schemas.microsoft.com/office/drawing/2010/main" val="0"/>
              </a:ext>
            </a:extLst>
          </a:blip>
          <a:srcRect l="42455" t="79182" r="12469"/>
          <a:stretch/>
        </p:blipFill>
        <p:spPr>
          <a:xfrm>
            <a:off x="8880764" y="188623"/>
            <a:ext cx="3117273" cy="796815"/>
          </a:xfrm>
          <a:prstGeom prst="rect">
            <a:avLst/>
          </a:prstGeom>
        </p:spPr>
      </p:pic>
    </p:spTree>
    <p:extLst>
      <p:ext uri="{BB962C8B-B14F-4D97-AF65-F5344CB8AC3E}">
        <p14:creationId xmlns:p14="http://schemas.microsoft.com/office/powerpoint/2010/main" val="2305868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E97D6-2F06-7347-0850-65EB529F4889}"/>
              </a:ext>
            </a:extLst>
          </p:cNvPr>
          <p:cNvSpPr>
            <a:spLocks noGrp="1"/>
          </p:cNvSpPr>
          <p:nvPr>
            <p:ph type="title"/>
          </p:nvPr>
        </p:nvSpPr>
        <p:spPr/>
        <p:txBody>
          <a:bodyPr/>
          <a:lstStyle/>
          <a:p>
            <a:r>
              <a:rPr lang="en-GB" dirty="0"/>
              <a:t>Composition</a:t>
            </a:r>
          </a:p>
        </p:txBody>
      </p:sp>
      <p:sp>
        <p:nvSpPr>
          <p:cNvPr id="3" name="Content Placeholder 2">
            <a:extLst>
              <a:ext uri="{FF2B5EF4-FFF2-40B4-BE49-F238E27FC236}">
                <a16:creationId xmlns:a16="http://schemas.microsoft.com/office/drawing/2014/main" id="{BDBC6F61-F979-BA69-D493-79E72F3F9D31}"/>
              </a:ext>
            </a:extLst>
          </p:cNvPr>
          <p:cNvSpPr>
            <a:spLocks noGrp="1"/>
          </p:cNvSpPr>
          <p:nvPr>
            <p:ph idx="1"/>
          </p:nvPr>
        </p:nvSpPr>
        <p:spPr/>
        <p:txBody>
          <a:bodyPr/>
          <a:lstStyle/>
          <a:p>
            <a:r>
              <a:rPr lang="en-GB" dirty="0"/>
              <a:t>The composition model is represented as a weighted tree of depth three</a:t>
            </a:r>
          </a:p>
          <a:p>
            <a:endParaRPr lang="en-GB" dirty="0"/>
          </a:p>
        </p:txBody>
      </p:sp>
      <p:grpSp>
        <p:nvGrpSpPr>
          <p:cNvPr id="4" name="Group 3">
            <a:extLst>
              <a:ext uri="{FF2B5EF4-FFF2-40B4-BE49-F238E27FC236}">
                <a16:creationId xmlns:a16="http://schemas.microsoft.com/office/drawing/2014/main" id="{72A44AB7-514B-2DA9-1F5D-6FD631291572}"/>
              </a:ext>
            </a:extLst>
          </p:cNvPr>
          <p:cNvGrpSpPr/>
          <p:nvPr/>
        </p:nvGrpSpPr>
        <p:grpSpPr>
          <a:xfrm>
            <a:off x="918415" y="2787171"/>
            <a:ext cx="5489764" cy="3389792"/>
            <a:chOff x="1480689" y="2483318"/>
            <a:chExt cx="5489764" cy="3389792"/>
          </a:xfrm>
        </p:grpSpPr>
        <p:sp>
          <p:nvSpPr>
            <p:cNvPr id="5" name="Oval 4">
              <a:extLst>
                <a:ext uri="{FF2B5EF4-FFF2-40B4-BE49-F238E27FC236}">
                  <a16:creationId xmlns:a16="http://schemas.microsoft.com/office/drawing/2014/main" id="{46CA339B-0417-C86C-553B-72658E92830A}"/>
                </a:ext>
              </a:extLst>
            </p:cNvPr>
            <p:cNvSpPr/>
            <p:nvPr/>
          </p:nvSpPr>
          <p:spPr>
            <a:xfrm>
              <a:off x="3811604" y="2483318"/>
              <a:ext cx="789272" cy="72055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2000" dirty="0"/>
                <a:t>Me</a:t>
              </a:r>
            </a:p>
          </p:txBody>
        </p:sp>
        <p:sp>
          <p:nvSpPr>
            <p:cNvPr id="6" name="Oval 5">
              <a:extLst>
                <a:ext uri="{FF2B5EF4-FFF2-40B4-BE49-F238E27FC236}">
                  <a16:creationId xmlns:a16="http://schemas.microsoft.com/office/drawing/2014/main" id="{D5F900BC-C188-5A70-ED43-26EBB23650ED}"/>
                </a:ext>
              </a:extLst>
            </p:cNvPr>
            <p:cNvSpPr/>
            <p:nvPr/>
          </p:nvSpPr>
          <p:spPr>
            <a:xfrm>
              <a:off x="1934678" y="3663905"/>
              <a:ext cx="789272" cy="7205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H1</a:t>
              </a:r>
            </a:p>
          </p:txBody>
        </p:sp>
        <p:sp>
          <p:nvSpPr>
            <p:cNvPr id="7" name="Oval 6">
              <a:extLst>
                <a:ext uri="{FF2B5EF4-FFF2-40B4-BE49-F238E27FC236}">
                  <a16:creationId xmlns:a16="http://schemas.microsoft.com/office/drawing/2014/main" id="{B4ABCEA5-CBA4-9DA1-370D-AC4A4CD7D754}"/>
                </a:ext>
              </a:extLst>
            </p:cNvPr>
            <p:cNvSpPr/>
            <p:nvPr/>
          </p:nvSpPr>
          <p:spPr>
            <a:xfrm>
              <a:off x="3811604" y="3663905"/>
              <a:ext cx="789272" cy="7205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H2</a:t>
              </a:r>
            </a:p>
          </p:txBody>
        </p:sp>
        <p:sp>
          <p:nvSpPr>
            <p:cNvPr id="8" name="Oval 7">
              <a:extLst>
                <a:ext uri="{FF2B5EF4-FFF2-40B4-BE49-F238E27FC236}">
                  <a16:creationId xmlns:a16="http://schemas.microsoft.com/office/drawing/2014/main" id="{2C3ABA92-D7F6-906F-08C6-5B79BC15F3FD}"/>
                </a:ext>
              </a:extLst>
            </p:cNvPr>
            <p:cNvSpPr/>
            <p:nvPr/>
          </p:nvSpPr>
          <p:spPr>
            <a:xfrm>
              <a:off x="5852160" y="3663905"/>
              <a:ext cx="789272" cy="7205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H3</a:t>
              </a:r>
            </a:p>
          </p:txBody>
        </p:sp>
        <p:sp>
          <p:nvSpPr>
            <p:cNvPr id="9" name="Rectangle 8">
              <a:extLst>
                <a:ext uri="{FF2B5EF4-FFF2-40B4-BE49-F238E27FC236}">
                  <a16:creationId xmlns:a16="http://schemas.microsoft.com/office/drawing/2014/main" id="{1A2D1577-B9B5-5E61-7C58-09F275C36EFA}"/>
                </a:ext>
              </a:extLst>
            </p:cNvPr>
            <p:cNvSpPr/>
            <p:nvPr/>
          </p:nvSpPr>
          <p:spPr>
            <a:xfrm>
              <a:off x="1482289" y="5074163"/>
              <a:ext cx="452387" cy="394635"/>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GB" dirty="0"/>
                <a:t>F1</a:t>
              </a:r>
            </a:p>
          </p:txBody>
        </p:sp>
        <p:cxnSp>
          <p:nvCxnSpPr>
            <p:cNvPr id="10" name="Straight Connector 9">
              <a:extLst>
                <a:ext uri="{FF2B5EF4-FFF2-40B4-BE49-F238E27FC236}">
                  <a16:creationId xmlns:a16="http://schemas.microsoft.com/office/drawing/2014/main" id="{613FF399-ACEC-FAAD-E842-6CFFDC384B90}"/>
                </a:ext>
              </a:extLst>
            </p:cNvPr>
            <p:cNvCxnSpPr>
              <a:stCxn id="5" idx="2"/>
              <a:endCxn id="6" idx="7"/>
            </p:cNvCxnSpPr>
            <p:nvPr/>
          </p:nvCxnSpPr>
          <p:spPr>
            <a:xfrm flipH="1">
              <a:off x="2608364" y="2843597"/>
              <a:ext cx="1203240" cy="9258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5BCB6DE-A281-B330-558A-61E934914BA2}"/>
                </a:ext>
              </a:extLst>
            </p:cNvPr>
            <p:cNvCxnSpPr>
              <a:stCxn id="5" idx="4"/>
              <a:endCxn id="7" idx="0"/>
            </p:cNvCxnSpPr>
            <p:nvPr/>
          </p:nvCxnSpPr>
          <p:spPr>
            <a:xfrm>
              <a:off x="4206240" y="3203876"/>
              <a:ext cx="0" cy="460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9EF0352-6D6E-886F-06F5-C0DB50B55A52}"/>
                </a:ext>
              </a:extLst>
            </p:cNvPr>
            <p:cNvCxnSpPr>
              <a:stCxn id="5" idx="6"/>
              <a:endCxn id="8" idx="1"/>
            </p:cNvCxnSpPr>
            <p:nvPr/>
          </p:nvCxnSpPr>
          <p:spPr>
            <a:xfrm>
              <a:off x="4600876" y="2843597"/>
              <a:ext cx="1366870" cy="925831"/>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81B89E3-7730-1BB1-0D37-328234320BB0}"/>
                </a:ext>
              </a:extLst>
            </p:cNvPr>
            <p:cNvSpPr/>
            <p:nvPr/>
          </p:nvSpPr>
          <p:spPr>
            <a:xfrm>
              <a:off x="2107933" y="5074162"/>
              <a:ext cx="452387" cy="394635"/>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GB" dirty="0"/>
                <a:t>F2</a:t>
              </a:r>
            </a:p>
          </p:txBody>
        </p:sp>
        <p:sp>
          <p:nvSpPr>
            <p:cNvPr id="14" name="Rectangle 13">
              <a:extLst>
                <a:ext uri="{FF2B5EF4-FFF2-40B4-BE49-F238E27FC236}">
                  <a16:creationId xmlns:a16="http://schemas.microsoft.com/office/drawing/2014/main" id="{7B01B501-E656-F059-EA80-334672075871}"/>
                </a:ext>
              </a:extLst>
            </p:cNvPr>
            <p:cNvSpPr/>
            <p:nvPr/>
          </p:nvSpPr>
          <p:spPr>
            <a:xfrm>
              <a:off x="2762457" y="5075813"/>
              <a:ext cx="452387" cy="394635"/>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GB" dirty="0"/>
                <a:t>F3</a:t>
              </a:r>
            </a:p>
          </p:txBody>
        </p:sp>
        <p:sp>
          <p:nvSpPr>
            <p:cNvPr id="15" name="Rectangle 14">
              <a:extLst>
                <a:ext uri="{FF2B5EF4-FFF2-40B4-BE49-F238E27FC236}">
                  <a16:creationId xmlns:a16="http://schemas.microsoft.com/office/drawing/2014/main" id="{BDB6F538-5E2B-5CF0-F3DF-E49A4CFC04C8}"/>
                </a:ext>
              </a:extLst>
            </p:cNvPr>
            <p:cNvSpPr/>
            <p:nvPr/>
          </p:nvSpPr>
          <p:spPr>
            <a:xfrm>
              <a:off x="3546913" y="5074163"/>
              <a:ext cx="452387" cy="394635"/>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GB" dirty="0"/>
                <a:t>F2</a:t>
              </a:r>
            </a:p>
          </p:txBody>
        </p:sp>
        <p:sp>
          <p:nvSpPr>
            <p:cNvPr id="16" name="Rectangle 15">
              <a:extLst>
                <a:ext uri="{FF2B5EF4-FFF2-40B4-BE49-F238E27FC236}">
                  <a16:creationId xmlns:a16="http://schemas.microsoft.com/office/drawing/2014/main" id="{DE477D13-55D4-CF12-B114-9DE2E8F05C76}"/>
                </a:ext>
              </a:extLst>
            </p:cNvPr>
            <p:cNvSpPr/>
            <p:nvPr/>
          </p:nvSpPr>
          <p:spPr>
            <a:xfrm>
              <a:off x="4544894" y="5074163"/>
              <a:ext cx="452387" cy="394635"/>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GB" dirty="0"/>
                <a:t>F4</a:t>
              </a:r>
            </a:p>
          </p:txBody>
        </p:sp>
        <p:sp>
          <p:nvSpPr>
            <p:cNvPr id="17" name="Rectangle 16">
              <a:extLst>
                <a:ext uri="{FF2B5EF4-FFF2-40B4-BE49-F238E27FC236}">
                  <a16:creationId xmlns:a16="http://schemas.microsoft.com/office/drawing/2014/main" id="{F523C834-9D8A-CEAC-650D-7A6AA467D29E}"/>
                </a:ext>
              </a:extLst>
            </p:cNvPr>
            <p:cNvSpPr/>
            <p:nvPr/>
          </p:nvSpPr>
          <p:spPr>
            <a:xfrm>
              <a:off x="5650029" y="5074162"/>
              <a:ext cx="452387" cy="394635"/>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GB" dirty="0"/>
                <a:t>F5</a:t>
              </a:r>
            </a:p>
          </p:txBody>
        </p:sp>
        <p:sp>
          <p:nvSpPr>
            <p:cNvPr id="18" name="Rectangle 17">
              <a:extLst>
                <a:ext uri="{FF2B5EF4-FFF2-40B4-BE49-F238E27FC236}">
                  <a16:creationId xmlns:a16="http://schemas.microsoft.com/office/drawing/2014/main" id="{E4C3EBE6-3D05-4842-6CB8-DCEDBB8DDAC3}"/>
                </a:ext>
              </a:extLst>
            </p:cNvPr>
            <p:cNvSpPr/>
            <p:nvPr/>
          </p:nvSpPr>
          <p:spPr>
            <a:xfrm>
              <a:off x="6518066" y="5074162"/>
              <a:ext cx="452387" cy="394635"/>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GB" dirty="0"/>
                <a:t>F6</a:t>
              </a:r>
            </a:p>
          </p:txBody>
        </p:sp>
        <p:cxnSp>
          <p:nvCxnSpPr>
            <p:cNvPr id="19" name="Straight Connector 18">
              <a:extLst>
                <a:ext uri="{FF2B5EF4-FFF2-40B4-BE49-F238E27FC236}">
                  <a16:creationId xmlns:a16="http://schemas.microsoft.com/office/drawing/2014/main" id="{1C1997C2-3B17-7FA7-BD5D-9AA97301DB52}"/>
                </a:ext>
              </a:extLst>
            </p:cNvPr>
            <p:cNvCxnSpPr>
              <a:stCxn id="6" idx="3"/>
              <a:endCxn id="9" idx="0"/>
            </p:cNvCxnSpPr>
            <p:nvPr/>
          </p:nvCxnSpPr>
          <p:spPr>
            <a:xfrm flipH="1">
              <a:off x="1708483" y="4278940"/>
              <a:ext cx="341781" cy="7952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0D25EF4-02AD-5CF7-5A0B-0E82B2B8A145}"/>
                </a:ext>
              </a:extLst>
            </p:cNvPr>
            <p:cNvCxnSpPr>
              <a:stCxn id="6" idx="4"/>
              <a:endCxn id="13" idx="0"/>
            </p:cNvCxnSpPr>
            <p:nvPr/>
          </p:nvCxnSpPr>
          <p:spPr>
            <a:xfrm>
              <a:off x="2329314" y="4384463"/>
              <a:ext cx="4813" cy="6896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7FC4A84-6138-50F9-F288-978183ED5DBD}"/>
                </a:ext>
              </a:extLst>
            </p:cNvPr>
            <p:cNvCxnSpPr>
              <a:stCxn id="6" idx="5"/>
              <a:endCxn id="14" idx="0"/>
            </p:cNvCxnSpPr>
            <p:nvPr/>
          </p:nvCxnSpPr>
          <p:spPr>
            <a:xfrm>
              <a:off x="2608364" y="4278940"/>
              <a:ext cx="380287" cy="7968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0B3DA8-AD9F-82D0-7E01-2CB5D036DF48}"/>
                </a:ext>
              </a:extLst>
            </p:cNvPr>
            <p:cNvCxnSpPr>
              <a:stCxn id="7" idx="3"/>
              <a:endCxn id="15" idx="0"/>
            </p:cNvCxnSpPr>
            <p:nvPr/>
          </p:nvCxnSpPr>
          <p:spPr>
            <a:xfrm flipH="1">
              <a:off x="3773107" y="4278940"/>
              <a:ext cx="154083" cy="7952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29B27CE-ED2A-7A96-7967-A7D808E659A7}"/>
                </a:ext>
              </a:extLst>
            </p:cNvPr>
            <p:cNvCxnSpPr>
              <a:stCxn id="7" idx="5"/>
              <a:endCxn id="16" idx="0"/>
            </p:cNvCxnSpPr>
            <p:nvPr/>
          </p:nvCxnSpPr>
          <p:spPr>
            <a:xfrm>
              <a:off x="4485290" y="4278940"/>
              <a:ext cx="285798" cy="7952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7D6F87E-B5CC-4281-046E-1975843ADBEB}"/>
                </a:ext>
              </a:extLst>
            </p:cNvPr>
            <p:cNvCxnSpPr>
              <a:stCxn id="8" idx="3"/>
              <a:endCxn id="17" idx="0"/>
            </p:cNvCxnSpPr>
            <p:nvPr/>
          </p:nvCxnSpPr>
          <p:spPr>
            <a:xfrm flipH="1">
              <a:off x="5876223" y="4278940"/>
              <a:ext cx="91523" cy="79522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6A7E724-1ADF-B176-CF9A-22DFEA3E10F4}"/>
                </a:ext>
              </a:extLst>
            </p:cNvPr>
            <p:cNvCxnSpPr>
              <a:stCxn id="8" idx="5"/>
              <a:endCxn id="18" idx="0"/>
            </p:cNvCxnSpPr>
            <p:nvPr/>
          </p:nvCxnSpPr>
          <p:spPr>
            <a:xfrm>
              <a:off x="6525846" y="4278940"/>
              <a:ext cx="218414" cy="795222"/>
            </a:xfrm>
            <a:prstGeom prst="line">
              <a:avLst/>
            </a:prstGeom>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E63A44FE-E8F3-D65C-4AAB-0E1C0533C2BF}"/>
                </a:ext>
              </a:extLst>
            </p:cNvPr>
            <p:cNvSpPr/>
            <p:nvPr/>
          </p:nvSpPr>
          <p:spPr>
            <a:xfrm>
              <a:off x="1480689" y="5476825"/>
              <a:ext cx="452387" cy="394635"/>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GB" dirty="0"/>
                <a:t>1</a:t>
              </a:r>
            </a:p>
          </p:txBody>
        </p:sp>
        <p:sp>
          <p:nvSpPr>
            <p:cNvPr id="27" name="Rectangle 26">
              <a:extLst>
                <a:ext uri="{FF2B5EF4-FFF2-40B4-BE49-F238E27FC236}">
                  <a16:creationId xmlns:a16="http://schemas.microsoft.com/office/drawing/2014/main" id="{75327691-3B77-0829-CD20-6571D813B32A}"/>
                </a:ext>
              </a:extLst>
            </p:cNvPr>
            <p:cNvSpPr/>
            <p:nvPr/>
          </p:nvSpPr>
          <p:spPr>
            <a:xfrm>
              <a:off x="2106333" y="5476824"/>
              <a:ext cx="452387" cy="394635"/>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GB" dirty="0"/>
                <a:t>2</a:t>
              </a:r>
            </a:p>
          </p:txBody>
        </p:sp>
        <p:sp>
          <p:nvSpPr>
            <p:cNvPr id="28" name="Rectangle 27">
              <a:extLst>
                <a:ext uri="{FF2B5EF4-FFF2-40B4-BE49-F238E27FC236}">
                  <a16:creationId xmlns:a16="http://schemas.microsoft.com/office/drawing/2014/main" id="{4499E16E-B72A-5CB9-8564-5D2D7EB9C738}"/>
                </a:ext>
              </a:extLst>
            </p:cNvPr>
            <p:cNvSpPr/>
            <p:nvPr/>
          </p:nvSpPr>
          <p:spPr>
            <a:xfrm>
              <a:off x="2760857" y="5478475"/>
              <a:ext cx="452387" cy="394635"/>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GB" dirty="0"/>
                <a:t>2</a:t>
              </a:r>
            </a:p>
          </p:txBody>
        </p:sp>
        <p:sp>
          <p:nvSpPr>
            <p:cNvPr id="29" name="Rectangle 28">
              <a:extLst>
                <a:ext uri="{FF2B5EF4-FFF2-40B4-BE49-F238E27FC236}">
                  <a16:creationId xmlns:a16="http://schemas.microsoft.com/office/drawing/2014/main" id="{06653051-3EB2-B606-4716-8850F322F549}"/>
                </a:ext>
              </a:extLst>
            </p:cNvPr>
            <p:cNvSpPr/>
            <p:nvPr/>
          </p:nvSpPr>
          <p:spPr>
            <a:xfrm>
              <a:off x="3554938" y="5476825"/>
              <a:ext cx="452387" cy="394635"/>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GB" dirty="0"/>
                <a:t>3</a:t>
              </a:r>
            </a:p>
          </p:txBody>
        </p:sp>
        <p:sp>
          <p:nvSpPr>
            <p:cNvPr id="30" name="Rectangle 29">
              <a:extLst>
                <a:ext uri="{FF2B5EF4-FFF2-40B4-BE49-F238E27FC236}">
                  <a16:creationId xmlns:a16="http://schemas.microsoft.com/office/drawing/2014/main" id="{4F517946-8E1C-3976-0EAA-59F48F4115D5}"/>
                </a:ext>
              </a:extLst>
            </p:cNvPr>
            <p:cNvSpPr/>
            <p:nvPr/>
          </p:nvSpPr>
          <p:spPr>
            <a:xfrm>
              <a:off x="4543294" y="5476825"/>
              <a:ext cx="452387" cy="394635"/>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GB" dirty="0"/>
                <a:t>1</a:t>
              </a:r>
            </a:p>
          </p:txBody>
        </p:sp>
        <p:sp>
          <p:nvSpPr>
            <p:cNvPr id="31" name="Rectangle 30">
              <a:extLst>
                <a:ext uri="{FF2B5EF4-FFF2-40B4-BE49-F238E27FC236}">
                  <a16:creationId xmlns:a16="http://schemas.microsoft.com/office/drawing/2014/main" id="{0AAA9CD7-F4A8-8728-C276-CCD3A62E2471}"/>
                </a:ext>
              </a:extLst>
            </p:cNvPr>
            <p:cNvSpPr/>
            <p:nvPr/>
          </p:nvSpPr>
          <p:spPr>
            <a:xfrm>
              <a:off x="5648429" y="5476824"/>
              <a:ext cx="452387" cy="394635"/>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GB" dirty="0"/>
                <a:t>1</a:t>
              </a:r>
            </a:p>
          </p:txBody>
        </p:sp>
        <p:sp>
          <p:nvSpPr>
            <p:cNvPr id="32" name="Rectangle 31">
              <a:extLst>
                <a:ext uri="{FF2B5EF4-FFF2-40B4-BE49-F238E27FC236}">
                  <a16:creationId xmlns:a16="http://schemas.microsoft.com/office/drawing/2014/main" id="{4F7526D8-4392-98B7-9D62-A5E97EBB4B44}"/>
                </a:ext>
              </a:extLst>
            </p:cNvPr>
            <p:cNvSpPr/>
            <p:nvPr/>
          </p:nvSpPr>
          <p:spPr>
            <a:xfrm>
              <a:off x="6516466" y="5476824"/>
              <a:ext cx="452387" cy="394635"/>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GB" dirty="0"/>
                <a:t>8</a:t>
              </a:r>
            </a:p>
          </p:txBody>
        </p:sp>
      </p:grpSp>
      <p:sp>
        <p:nvSpPr>
          <p:cNvPr id="33" name="Rectangle 32">
            <a:extLst>
              <a:ext uri="{FF2B5EF4-FFF2-40B4-BE49-F238E27FC236}">
                <a16:creationId xmlns:a16="http://schemas.microsoft.com/office/drawing/2014/main" id="{DD057FE6-43DD-4D98-F29F-DD1FD52A53A3}"/>
              </a:ext>
            </a:extLst>
          </p:cNvPr>
          <p:cNvSpPr/>
          <p:nvPr/>
        </p:nvSpPr>
        <p:spPr>
          <a:xfrm>
            <a:off x="7802332" y="2924284"/>
            <a:ext cx="2435282" cy="369332"/>
          </a:xfrm>
          <a:prstGeom prst="rect">
            <a:avLst/>
          </a:prstGeom>
        </p:spPr>
        <p:txBody>
          <a:bodyPr wrap="none">
            <a:spAutoFit/>
          </a:bodyPr>
          <a:lstStyle/>
          <a:p>
            <a:r>
              <a:rPr lang="en-GB" dirty="0"/>
              <a:t>Level 1: The holon itself</a:t>
            </a:r>
          </a:p>
        </p:txBody>
      </p:sp>
      <p:sp>
        <p:nvSpPr>
          <p:cNvPr id="34" name="Rectangle 33">
            <a:extLst>
              <a:ext uri="{FF2B5EF4-FFF2-40B4-BE49-F238E27FC236}">
                <a16:creationId xmlns:a16="http://schemas.microsoft.com/office/drawing/2014/main" id="{40E01B9E-E3B2-9A19-84D4-6C3400E32264}"/>
              </a:ext>
            </a:extLst>
          </p:cNvPr>
          <p:cNvSpPr/>
          <p:nvPr/>
        </p:nvSpPr>
        <p:spPr>
          <a:xfrm>
            <a:off x="7346481" y="3851834"/>
            <a:ext cx="3925503" cy="646331"/>
          </a:xfrm>
          <a:prstGeom prst="rect">
            <a:avLst/>
          </a:prstGeom>
        </p:spPr>
        <p:txBody>
          <a:bodyPr wrap="square">
            <a:spAutoFit/>
          </a:bodyPr>
          <a:lstStyle/>
          <a:p>
            <a:pPr lvl="1"/>
            <a:r>
              <a:rPr lang="en-GB" dirty="0"/>
              <a:t>Level 2: </a:t>
            </a:r>
            <a:r>
              <a:rPr lang="en-GB" dirty="0" err="1"/>
              <a:t>Holons</a:t>
            </a:r>
            <a:r>
              <a:rPr lang="en-GB" dirty="0"/>
              <a:t> that are directly reachable by the root </a:t>
            </a:r>
            <a:r>
              <a:rPr lang="en-GB" dirty="0" err="1"/>
              <a:t>holon</a:t>
            </a:r>
            <a:endParaRPr lang="en-GB" dirty="0"/>
          </a:p>
        </p:txBody>
      </p:sp>
      <p:sp>
        <p:nvSpPr>
          <p:cNvPr id="35" name="Rectangle 34">
            <a:extLst>
              <a:ext uri="{FF2B5EF4-FFF2-40B4-BE49-F238E27FC236}">
                <a16:creationId xmlns:a16="http://schemas.microsoft.com/office/drawing/2014/main" id="{8DABAEF1-0D6B-F7A4-E87C-538DCC8A474C}"/>
              </a:ext>
            </a:extLst>
          </p:cNvPr>
          <p:cNvSpPr/>
          <p:nvPr/>
        </p:nvSpPr>
        <p:spPr>
          <a:xfrm>
            <a:off x="7346482" y="5296760"/>
            <a:ext cx="3925503" cy="369332"/>
          </a:xfrm>
          <a:prstGeom prst="rect">
            <a:avLst/>
          </a:prstGeom>
        </p:spPr>
        <p:txBody>
          <a:bodyPr wrap="square">
            <a:spAutoFit/>
          </a:bodyPr>
          <a:lstStyle/>
          <a:p>
            <a:pPr lvl="1"/>
            <a:r>
              <a:rPr lang="en-GB" dirty="0"/>
              <a:t>Level 3: Detected functionalities</a:t>
            </a:r>
          </a:p>
        </p:txBody>
      </p:sp>
      <p:sp>
        <p:nvSpPr>
          <p:cNvPr id="36" name="Rectangle 35">
            <a:extLst>
              <a:ext uri="{FF2B5EF4-FFF2-40B4-BE49-F238E27FC236}">
                <a16:creationId xmlns:a16="http://schemas.microsoft.com/office/drawing/2014/main" id="{5DEBD7A9-CF79-3461-8F98-1077645D8DB8}"/>
              </a:ext>
            </a:extLst>
          </p:cNvPr>
          <p:cNvSpPr/>
          <p:nvPr/>
        </p:nvSpPr>
        <p:spPr>
          <a:xfrm>
            <a:off x="7802332" y="5801418"/>
            <a:ext cx="3551468" cy="369332"/>
          </a:xfrm>
          <a:prstGeom prst="rect">
            <a:avLst/>
          </a:prstGeom>
        </p:spPr>
        <p:txBody>
          <a:bodyPr wrap="square">
            <a:spAutoFit/>
          </a:bodyPr>
          <a:lstStyle/>
          <a:p>
            <a:r>
              <a:rPr lang="en-GB" dirty="0"/>
              <a:t>Cost of accessing the functionality</a:t>
            </a:r>
          </a:p>
        </p:txBody>
      </p:sp>
      <p:sp>
        <p:nvSpPr>
          <p:cNvPr id="37" name="Left Arrow 36">
            <a:extLst>
              <a:ext uri="{FF2B5EF4-FFF2-40B4-BE49-F238E27FC236}">
                <a16:creationId xmlns:a16="http://schemas.microsoft.com/office/drawing/2014/main" id="{E9D9C61B-B20E-B69C-6C2E-A0B6B1FC9865}"/>
              </a:ext>
            </a:extLst>
          </p:cNvPr>
          <p:cNvSpPr/>
          <p:nvPr/>
        </p:nvSpPr>
        <p:spPr>
          <a:xfrm>
            <a:off x="6713079" y="2981749"/>
            <a:ext cx="1012253" cy="25440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Left Arrow 37">
            <a:extLst>
              <a:ext uri="{FF2B5EF4-FFF2-40B4-BE49-F238E27FC236}">
                <a16:creationId xmlns:a16="http://schemas.microsoft.com/office/drawing/2014/main" id="{4895DC77-E0C2-F84F-18AE-0CD1EE4E8A3C}"/>
              </a:ext>
            </a:extLst>
          </p:cNvPr>
          <p:cNvSpPr/>
          <p:nvPr/>
        </p:nvSpPr>
        <p:spPr>
          <a:xfrm>
            <a:off x="6713079" y="4145147"/>
            <a:ext cx="1012253" cy="25440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Left Arrow 38">
            <a:extLst>
              <a:ext uri="{FF2B5EF4-FFF2-40B4-BE49-F238E27FC236}">
                <a16:creationId xmlns:a16="http://schemas.microsoft.com/office/drawing/2014/main" id="{BA25D0B0-FB47-51B6-96ED-2858E84B1C76}"/>
              </a:ext>
            </a:extLst>
          </p:cNvPr>
          <p:cNvSpPr/>
          <p:nvPr/>
        </p:nvSpPr>
        <p:spPr>
          <a:xfrm>
            <a:off x="6713079" y="5398361"/>
            <a:ext cx="1012253" cy="25440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Left Arrow 39">
            <a:extLst>
              <a:ext uri="{FF2B5EF4-FFF2-40B4-BE49-F238E27FC236}">
                <a16:creationId xmlns:a16="http://schemas.microsoft.com/office/drawing/2014/main" id="{D8286A67-9B0F-4CCA-82A0-7C335DBF60C3}"/>
              </a:ext>
            </a:extLst>
          </p:cNvPr>
          <p:cNvSpPr/>
          <p:nvPr/>
        </p:nvSpPr>
        <p:spPr>
          <a:xfrm>
            <a:off x="6713079" y="5858883"/>
            <a:ext cx="1012253" cy="25440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1" name="Picture 40" descr="Graphical user interface, application&#10;&#10;Description automatically generated">
            <a:extLst>
              <a:ext uri="{FF2B5EF4-FFF2-40B4-BE49-F238E27FC236}">
                <a16:creationId xmlns:a16="http://schemas.microsoft.com/office/drawing/2014/main" id="{168E4688-F599-F12E-A4E3-21D5AC7B11A5}"/>
              </a:ext>
            </a:extLst>
          </p:cNvPr>
          <p:cNvPicPr>
            <a:picLocks noChangeAspect="1"/>
          </p:cNvPicPr>
          <p:nvPr/>
        </p:nvPicPr>
        <p:blipFill rotWithShape="1">
          <a:blip r:embed="rId3">
            <a:extLst>
              <a:ext uri="{28A0092B-C50C-407E-A947-70E740481C1C}">
                <a14:useLocalDpi xmlns:a14="http://schemas.microsoft.com/office/drawing/2010/main" val="0"/>
              </a:ext>
            </a:extLst>
          </a:blip>
          <a:srcRect l="41587" r="11230" b="74556"/>
          <a:stretch/>
        </p:blipFill>
        <p:spPr>
          <a:xfrm>
            <a:off x="8547971" y="172336"/>
            <a:ext cx="3240000" cy="967019"/>
          </a:xfrm>
          <a:prstGeom prst="rect">
            <a:avLst/>
          </a:prstGeom>
        </p:spPr>
      </p:pic>
    </p:spTree>
    <p:extLst>
      <p:ext uri="{BB962C8B-B14F-4D97-AF65-F5344CB8AC3E}">
        <p14:creationId xmlns:p14="http://schemas.microsoft.com/office/powerpoint/2010/main" val="1065747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EDCB1-9361-C046-AE31-222036DA48AB}"/>
              </a:ext>
            </a:extLst>
          </p:cNvPr>
          <p:cNvSpPr>
            <a:spLocks noGrp="1"/>
          </p:cNvSpPr>
          <p:nvPr>
            <p:ph type="title"/>
          </p:nvPr>
        </p:nvSpPr>
        <p:spPr/>
        <p:txBody>
          <a:bodyPr/>
          <a:lstStyle/>
          <a:p>
            <a:r>
              <a:rPr lang="en-GB" i="1" dirty="0"/>
              <a:t>Hetero-Genius</a:t>
            </a:r>
            <a:r>
              <a:rPr lang="en-GB" dirty="0"/>
              <a:t> Architecture</a:t>
            </a:r>
          </a:p>
        </p:txBody>
      </p:sp>
      <p:pic>
        <p:nvPicPr>
          <p:cNvPr id="5" name="Content Placeholder 4" descr="Diagram&#10;&#10;Description automatically generated">
            <a:extLst>
              <a:ext uri="{FF2B5EF4-FFF2-40B4-BE49-F238E27FC236}">
                <a16:creationId xmlns:a16="http://schemas.microsoft.com/office/drawing/2014/main" id="{5B557BD0-8550-124F-A084-4F344507DFA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68551" y="1536074"/>
            <a:ext cx="5054898" cy="4152237"/>
          </a:xfrm>
        </p:spPr>
      </p:pic>
      <p:sp>
        <p:nvSpPr>
          <p:cNvPr id="6" name="Rectangular Callout 5">
            <a:extLst>
              <a:ext uri="{FF2B5EF4-FFF2-40B4-BE49-F238E27FC236}">
                <a16:creationId xmlns:a16="http://schemas.microsoft.com/office/drawing/2014/main" id="{F302CE35-7318-1847-AE86-4992612E9510}"/>
              </a:ext>
            </a:extLst>
          </p:cNvPr>
          <p:cNvSpPr/>
          <p:nvPr/>
        </p:nvSpPr>
        <p:spPr>
          <a:xfrm>
            <a:off x="9425443" y="4497015"/>
            <a:ext cx="2396363" cy="802957"/>
          </a:xfrm>
          <a:prstGeom prst="wedgeRectCallout">
            <a:avLst>
              <a:gd name="adj1" fmla="val -86513"/>
              <a:gd name="adj2" fmla="val -37750"/>
            </a:avLst>
          </a:prstGeom>
          <a:solidFill>
            <a:srgbClr val="FF7E79">
              <a:alpha val="9804"/>
            </a:srgbClr>
          </a:solidFill>
          <a:ln w="19050">
            <a:solidFill>
              <a:srgbClr val="FF7E79"/>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400" dirty="0">
                <a:solidFill>
                  <a:sysClr val="windowText" lastClr="000000"/>
                </a:solidFill>
              </a:rPr>
              <a:t>an ontological specification of properties, functionalities, and binding information</a:t>
            </a:r>
          </a:p>
        </p:txBody>
      </p:sp>
      <p:sp>
        <p:nvSpPr>
          <p:cNvPr id="7" name="Rectangular Callout 6">
            <a:extLst>
              <a:ext uri="{FF2B5EF4-FFF2-40B4-BE49-F238E27FC236}">
                <a16:creationId xmlns:a16="http://schemas.microsoft.com/office/drawing/2014/main" id="{F73F1C6A-F590-0A43-BCD1-6A1A68B85CAD}"/>
              </a:ext>
            </a:extLst>
          </p:cNvPr>
          <p:cNvSpPr/>
          <p:nvPr/>
        </p:nvSpPr>
        <p:spPr>
          <a:xfrm>
            <a:off x="370193" y="4393325"/>
            <a:ext cx="2396363" cy="802957"/>
          </a:xfrm>
          <a:prstGeom prst="wedgeRectCallout">
            <a:avLst>
              <a:gd name="adj1" fmla="val 166873"/>
              <a:gd name="adj2" fmla="val -108506"/>
            </a:avLst>
          </a:prstGeom>
          <a:solidFill>
            <a:srgbClr val="FF7E79">
              <a:alpha val="9804"/>
            </a:srgbClr>
          </a:solidFill>
          <a:ln w="19050">
            <a:solidFill>
              <a:srgbClr val="FF7E79"/>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400" dirty="0">
                <a:solidFill>
                  <a:sysClr val="windowText" lastClr="000000"/>
                </a:solidFill>
              </a:rPr>
              <a:t>a runtime for creating (o/p) and parsing (</a:t>
            </a:r>
            <a:r>
              <a:rPr lang="en-GB" sz="1400" dirty="0" err="1">
                <a:solidFill>
                  <a:sysClr val="windowText" lastClr="000000"/>
                </a:solidFill>
              </a:rPr>
              <a:t>i</a:t>
            </a:r>
            <a:r>
              <a:rPr lang="en-GB" sz="1400" dirty="0">
                <a:solidFill>
                  <a:sysClr val="windowText" lastClr="000000"/>
                </a:solidFill>
              </a:rPr>
              <a:t>/p) ontologies</a:t>
            </a:r>
          </a:p>
        </p:txBody>
      </p:sp>
      <p:sp>
        <p:nvSpPr>
          <p:cNvPr id="8" name="Rectangular Callout 7">
            <a:extLst>
              <a:ext uri="{FF2B5EF4-FFF2-40B4-BE49-F238E27FC236}">
                <a16:creationId xmlns:a16="http://schemas.microsoft.com/office/drawing/2014/main" id="{ECE0E8DD-A9E1-DB46-8749-E66D80B007CA}"/>
              </a:ext>
            </a:extLst>
          </p:cNvPr>
          <p:cNvSpPr/>
          <p:nvPr/>
        </p:nvSpPr>
        <p:spPr>
          <a:xfrm>
            <a:off x="370192" y="3288871"/>
            <a:ext cx="2396363" cy="802957"/>
          </a:xfrm>
          <a:prstGeom prst="wedgeRectCallout">
            <a:avLst>
              <a:gd name="adj1" fmla="val 95334"/>
              <a:gd name="adj2" fmla="val -19933"/>
            </a:avLst>
          </a:prstGeom>
          <a:solidFill>
            <a:srgbClr val="FF7E79">
              <a:alpha val="9804"/>
            </a:srgbClr>
          </a:solidFill>
          <a:ln w="19050">
            <a:solidFill>
              <a:srgbClr val="FF7E79"/>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400" dirty="0">
                <a:solidFill>
                  <a:sysClr val="windowText" lastClr="000000"/>
                </a:solidFill>
              </a:rPr>
              <a:t>storing, looking up and aggregating systems</a:t>
            </a:r>
          </a:p>
        </p:txBody>
      </p:sp>
      <p:sp>
        <p:nvSpPr>
          <p:cNvPr id="9" name="Rectangular Callout 8">
            <a:extLst>
              <a:ext uri="{FF2B5EF4-FFF2-40B4-BE49-F238E27FC236}">
                <a16:creationId xmlns:a16="http://schemas.microsoft.com/office/drawing/2014/main" id="{FA9BE39F-26A1-CE45-AD74-B60CF6782569}"/>
              </a:ext>
            </a:extLst>
          </p:cNvPr>
          <p:cNvSpPr/>
          <p:nvPr/>
        </p:nvSpPr>
        <p:spPr>
          <a:xfrm>
            <a:off x="9425444" y="3340716"/>
            <a:ext cx="2396363" cy="802957"/>
          </a:xfrm>
          <a:prstGeom prst="wedgeRectCallout">
            <a:avLst>
              <a:gd name="adj1" fmla="val -90875"/>
              <a:gd name="adj2" fmla="val -4953"/>
            </a:avLst>
          </a:prstGeom>
          <a:solidFill>
            <a:srgbClr val="FF7E79">
              <a:alpha val="9804"/>
            </a:srgbClr>
          </a:solidFill>
          <a:ln w="19050">
            <a:solidFill>
              <a:srgbClr val="FF7E79"/>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400" dirty="0">
                <a:solidFill>
                  <a:sysClr val="windowText" lastClr="000000"/>
                </a:solidFill>
              </a:rPr>
              <a:t>discover mismatch between messaging protocols at runtime </a:t>
            </a:r>
          </a:p>
        </p:txBody>
      </p:sp>
      <p:sp>
        <p:nvSpPr>
          <p:cNvPr id="10" name="Rectangular Callout 9">
            <a:extLst>
              <a:ext uri="{FF2B5EF4-FFF2-40B4-BE49-F238E27FC236}">
                <a16:creationId xmlns:a16="http://schemas.microsoft.com/office/drawing/2014/main" id="{C8113128-8456-6548-898B-9D63E6CD19FD}"/>
              </a:ext>
            </a:extLst>
          </p:cNvPr>
          <p:cNvSpPr/>
          <p:nvPr/>
        </p:nvSpPr>
        <p:spPr>
          <a:xfrm>
            <a:off x="9425444" y="2184417"/>
            <a:ext cx="2396363" cy="802957"/>
          </a:xfrm>
          <a:prstGeom prst="wedgeRectCallout">
            <a:avLst>
              <a:gd name="adj1" fmla="val -92995"/>
              <a:gd name="adj2" fmla="val 3483"/>
            </a:avLst>
          </a:prstGeom>
          <a:solidFill>
            <a:srgbClr val="FF7E79">
              <a:alpha val="9804"/>
            </a:srgbClr>
          </a:solidFill>
          <a:ln w="19050">
            <a:solidFill>
              <a:srgbClr val="FF7E79"/>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400" dirty="0">
                <a:solidFill>
                  <a:sysClr val="windowText" lastClr="000000"/>
                </a:solidFill>
              </a:rPr>
              <a:t>converts an abstract workflow to an executable one by selecting services</a:t>
            </a:r>
          </a:p>
        </p:txBody>
      </p:sp>
      <p:sp>
        <p:nvSpPr>
          <p:cNvPr id="11" name="Rectangular Callout 10">
            <a:extLst>
              <a:ext uri="{FF2B5EF4-FFF2-40B4-BE49-F238E27FC236}">
                <a16:creationId xmlns:a16="http://schemas.microsoft.com/office/drawing/2014/main" id="{99331850-FD87-6B43-AE1E-3E96740AC85A}"/>
              </a:ext>
            </a:extLst>
          </p:cNvPr>
          <p:cNvSpPr/>
          <p:nvPr/>
        </p:nvSpPr>
        <p:spPr>
          <a:xfrm>
            <a:off x="370192" y="2184417"/>
            <a:ext cx="2396363" cy="802957"/>
          </a:xfrm>
          <a:prstGeom prst="wedgeRectCallout">
            <a:avLst>
              <a:gd name="adj1" fmla="val 91800"/>
              <a:gd name="adj2" fmla="val 7482"/>
            </a:avLst>
          </a:prstGeom>
          <a:solidFill>
            <a:srgbClr val="FF7E79">
              <a:alpha val="9804"/>
            </a:srgbClr>
          </a:solidFill>
          <a:ln w="19050">
            <a:solidFill>
              <a:srgbClr val="FF7E79"/>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400" dirty="0">
                <a:solidFill>
                  <a:sysClr val="windowText" lastClr="000000"/>
                </a:solidFill>
              </a:rPr>
              <a:t>allows the user application to interact with the integrated system</a:t>
            </a:r>
          </a:p>
        </p:txBody>
      </p:sp>
      <p:pic>
        <p:nvPicPr>
          <p:cNvPr id="4" name="Picture 3" descr="Graphical user interface, application&#10;&#10;Description automatically generated">
            <a:extLst>
              <a:ext uri="{FF2B5EF4-FFF2-40B4-BE49-F238E27FC236}">
                <a16:creationId xmlns:a16="http://schemas.microsoft.com/office/drawing/2014/main" id="{8B91000B-8038-0486-9DE7-B9BDE1A43103}"/>
              </a:ext>
            </a:extLst>
          </p:cNvPr>
          <p:cNvPicPr>
            <a:picLocks noChangeAspect="1"/>
          </p:cNvPicPr>
          <p:nvPr/>
        </p:nvPicPr>
        <p:blipFill rotWithShape="1">
          <a:blip r:embed="rId4">
            <a:extLst>
              <a:ext uri="{28A0092B-C50C-407E-A947-70E740481C1C}">
                <a14:useLocalDpi xmlns:a14="http://schemas.microsoft.com/office/drawing/2010/main" val="0"/>
              </a:ext>
            </a:extLst>
          </a:blip>
          <a:srcRect l="41587" r="11230" b="74556"/>
          <a:stretch/>
        </p:blipFill>
        <p:spPr>
          <a:xfrm>
            <a:off x="8547971" y="172336"/>
            <a:ext cx="3240000" cy="967019"/>
          </a:xfrm>
          <a:prstGeom prst="rect">
            <a:avLst/>
          </a:prstGeom>
        </p:spPr>
      </p:pic>
    </p:spTree>
    <p:extLst>
      <p:ext uri="{BB962C8B-B14F-4D97-AF65-F5344CB8AC3E}">
        <p14:creationId xmlns:p14="http://schemas.microsoft.com/office/powerpoint/2010/main" val="642986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1ACEF-9462-4D4D-AF22-1AF3C685DC07}"/>
              </a:ext>
            </a:extLst>
          </p:cNvPr>
          <p:cNvSpPr>
            <a:spLocks noGrp="1"/>
          </p:cNvSpPr>
          <p:nvPr>
            <p:ph type="title"/>
          </p:nvPr>
        </p:nvSpPr>
        <p:spPr/>
        <p:txBody>
          <a:bodyPr/>
          <a:lstStyle/>
          <a:p>
            <a:r>
              <a:rPr lang="en-GB" dirty="0"/>
              <a:t>Sample Response – Classical</a:t>
            </a:r>
          </a:p>
        </p:txBody>
      </p:sp>
      <p:pic>
        <p:nvPicPr>
          <p:cNvPr id="4" name="Picture 3">
            <a:extLst>
              <a:ext uri="{FF2B5EF4-FFF2-40B4-BE49-F238E27FC236}">
                <a16:creationId xmlns:a16="http://schemas.microsoft.com/office/drawing/2014/main" id="{E819CE84-9017-D340-95F9-8D78AD2D6B8C}"/>
              </a:ext>
            </a:extLst>
          </p:cNvPr>
          <p:cNvPicPr>
            <a:picLocks noChangeAspect="1"/>
          </p:cNvPicPr>
          <p:nvPr/>
        </p:nvPicPr>
        <p:blipFill>
          <a:blip r:embed="rId2"/>
          <a:stretch>
            <a:fillRect/>
          </a:stretch>
        </p:blipFill>
        <p:spPr>
          <a:xfrm>
            <a:off x="2460994" y="1330959"/>
            <a:ext cx="7270012" cy="5341685"/>
          </a:xfrm>
          <a:prstGeom prst="rect">
            <a:avLst/>
          </a:prstGeom>
        </p:spPr>
      </p:pic>
      <p:pic>
        <p:nvPicPr>
          <p:cNvPr id="3" name="Picture 2" descr="Graphical user interface, application&#10;&#10;Description automatically generated">
            <a:extLst>
              <a:ext uri="{FF2B5EF4-FFF2-40B4-BE49-F238E27FC236}">
                <a16:creationId xmlns:a16="http://schemas.microsoft.com/office/drawing/2014/main" id="{319AC907-5E5A-6393-DEDB-4DB79E0516CA}"/>
              </a:ext>
            </a:extLst>
          </p:cNvPr>
          <p:cNvPicPr>
            <a:picLocks noChangeAspect="1"/>
          </p:cNvPicPr>
          <p:nvPr/>
        </p:nvPicPr>
        <p:blipFill rotWithShape="1">
          <a:blip r:embed="rId3">
            <a:extLst>
              <a:ext uri="{28A0092B-C50C-407E-A947-70E740481C1C}">
                <a14:useLocalDpi xmlns:a14="http://schemas.microsoft.com/office/drawing/2010/main" val="0"/>
              </a:ext>
            </a:extLst>
          </a:blip>
          <a:srcRect l="48361" t="25409" r="18973" b="50000"/>
          <a:stretch/>
        </p:blipFill>
        <p:spPr>
          <a:xfrm>
            <a:off x="9731006" y="185356"/>
            <a:ext cx="2246793" cy="936165"/>
          </a:xfrm>
          <a:prstGeom prst="rect">
            <a:avLst/>
          </a:prstGeom>
        </p:spPr>
      </p:pic>
    </p:spTree>
    <p:extLst>
      <p:ext uri="{BB962C8B-B14F-4D97-AF65-F5344CB8AC3E}">
        <p14:creationId xmlns:p14="http://schemas.microsoft.com/office/powerpoint/2010/main" val="2235633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1ACEF-9462-4D4D-AF22-1AF3C685DC07}"/>
              </a:ext>
            </a:extLst>
          </p:cNvPr>
          <p:cNvSpPr>
            <a:spLocks noGrp="1"/>
          </p:cNvSpPr>
          <p:nvPr>
            <p:ph type="title"/>
          </p:nvPr>
        </p:nvSpPr>
        <p:spPr/>
        <p:txBody>
          <a:bodyPr/>
          <a:lstStyle/>
          <a:p>
            <a:r>
              <a:rPr lang="en-GB" dirty="0"/>
              <a:t>Sample Response – Holon DSL</a:t>
            </a:r>
          </a:p>
        </p:txBody>
      </p:sp>
      <p:pic>
        <p:nvPicPr>
          <p:cNvPr id="4" name="Picture 3">
            <a:extLst>
              <a:ext uri="{FF2B5EF4-FFF2-40B4-BE49-F238E27FC236}">
                <a16:creationId xmlns:a16="http://schemas.microsoft.com/office/drawing/2014/main" id="{F7D3FDD1-F396-8946-9F52-9DB6ED1BC053}"/>
              </a:ext>
            </a:extLst>
          </p:cNvPr>
          <p:cNvPicPr>
            <a:picLocks noChangeAspect="1"/>
          </p:cNvPicPr>
          <p:nvPr/>
        </p:nvPicPr>
        <p:blipFill>
          <a:blip r:embed="rId3"/>
          <a:stretch>
            <a:fillRect/>
          </a:stretch>
        </p:blipFill>
        <p:spPr>
          <a:xfrm>
            <a:off x="1066482" y="1320321"/>
            <a:ext cx="10059036" cy="2686275"/>
          </a:xfrm>
          <a:prstGeom prst="rect">
            <a:avLst/>
          </a:prstGeom>
        </p:spPr>
      </p:pic>
      <p:pic>
        <p:nvPicPr>
          <p:cNvPr id="3" name="Picture 2" descr="Graphical user interface, application&#10;&#10;Description automatically generated">
            <a:extLst>
              <a:ext uri="{FF2B5EF4-FFF2-40B4-BE49-F238E27FC236}">
                <a16:creationId xmlns:a16="http://schemas.microsoft.com/office/drawing/2014/main" id="{2A58D858-74A3-57F2-8E99-F6AC08189126}"/>
              </a:ext>
            </a:extLst>
          </p:cNvPr>
          <p:cNvPicPr>
            <a:picLocks noChangeAspect="1"/>
          </p:cNvPicPr>
          <p:nvPr/>
        </p:nvPicPr>
        <p:blipFill rotWithShape="1">
          <a:blip r:embed="rId4">
            <a:extLst>
              <a:ext uri="{28A0092B-C50C-407E-A947-70E740481C1C}">
                <a14:useLocalDpi xmlns:a14="http://schemas.microsoft.com/office/drawing/2010/main" val="0"/>
              </a:ext>
            </a:extLst>
          </a:blip>
          <a:srcRect l="48361" t="25409" r="18973" b="50000"/>
          <a:stretch/>
        </p:blipFill>
        <p:spPr>
          <a:xfrm>
            <a:off x="9731006" y="185356"/>
            <a:ext cx="2246793" cy="936165"/>
          </a:xfrm>
          <a:prstGeom prst="rect">
            <a:avLst/>
          </a:prstGeom>
        </p:spPr>
      </p:pic>
      <p:pic>
        <p:nvPicPr>
          <p:cNvPr id="5" name="Picture 4" descr="Chart, box and whisker chart&#10;&#10;Description automatically generated">
            <a:extLst>
              <a:ext uri="{FF2B5EF4-FFF2-40B4-BE49-F238E27FC236}">
                <a16:creationId xmlns:a16="http://schemas.microsoft.com/office/drawing/2014/main" id="{C77CA50F-591C-B32D-F738-479865E5E9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1326" y="4205396"/>
            <a:ext cx="4050001" cy="2700000"/>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3D86D59C-07D3-F1A8-4978-D1EE99B717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50674" y="4205396"/>
            <a:ext cx="4050000" cy="2700000"/>
          </a:xfrm>
          <a:prstGeom prst="rect">
            <a:avLst/>
          </a:prstGeom>
        </p:spPr>
      </p:pic>
      <p:cxnSp>
        <p:nvCxnSpPr>
          <p:cNvPr id="15" name="Straight Arrow Connector 14">
            <a:extLst>
              <a:ext uri="{FF2B5EF4-FFF2-40B4-BE49-F238E27FC236}">
                <a16:creationId xmlns:a16="http://schemas.microsoft.com/office/drawing/2014/main" id="{4E9F5D4E-5481-4780-78EA-679D2635F90D}"/>
              </a:ext>
            </a:extLst>
          </p:cNvPr>
          <p:cNvCxnSpPr>
            <a:cxnSpLocks/>
          </p:cNvCxnSpPr>
          <p:nvPr/>
        </p:nvCxnSpPr>
        <p:spPr>
          <a:xfrm>
            <a:off x="3827721" y="4912242"/>
            <a:ext cx="871870" cy="625437"/>
          </a:xfrm>
          <a:prstGeom prst="straightConnector1">
            <a:avLst/>
          </a:prstGeom>
          <a:ln w="28575">
            <a:solidFill>
              <a:srgbClr val="FF7E79"/>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92E279D-9B7F-435F-CB82-2E4E286CA5EA}"/>
              </a:ext>
            </a:extLst>
          </p:cNvPr>
          <p:cNvSpPr txBox="1"/>
          <p:nvPr/>
        </p:nvSpPr>
        <p:spPr>
          <a:xfrm>
            <a:off x="3937269" y="4830902"/>
            <a:ext cx="776177" cy="369332"/>
          </a:xfrm>
          <a:prstGeom prst="rect">
            <a:avLst/>
          </a:prstGeom>
          <a:noFill/>
        </p:spPr>
        <p:txBody>
          <a:bodyPr wrap="square">
            <a:spAutoFit/>
          </a:bodyPr>
          <a:lstStyle/>
          <a:p>
            <a:pPr algn="ctr"/>
            <a:r>
              <a:rPr lang="en-GB" dirty="0"/>
              <a:t>47%</a:t>
            </a:r>
          </a:p>
        </p:txBody>
      </p:sp>
      <p:cxnSp>
        <p:nvCxnSpPr>
          <p:cNvPr id="18" name="Straight Arrow Connector 17">
            <a:extLst>
              <a:ext uri="{FF2B5EF4-FFF2-40B4-BE49-F238E27FC236}">
                <a16:creationId xmlns:a16="http://schemas.microsoft.com/office/drawing/2014/main" id="{2BC6A4D9-DD7E-56B0-248A-01021ACDE570}"/>
              </a:ext>
            </a:extLst>
          </p:cNvPr>
          <p:cNvCxnSpPr>
            <a:cxnSpLocks/>
          </p:cNvCxnSpPr>
          <p:nvPr/>
        </p:nvCxnSpPr>
        <p:spPr>
          <a:xfrm flipV="1">
            <a:off x="8244000" y="4672800"/>
            <a:ext cx="903541" cy="590400"/>
          </a:xfrm>
          <a:prstGeom prst="straightConnector1">
            <a:avLst/>
          </a:prstGeom>
          <a:ln w="28575">
            <a:solidFill>
              <a:srgbClr val="FF7E79"/>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DBE4EA9-2E92-AF5C-2162-D5E46A0DCD4B}"/>
              </a:ext>
            </a:extLst>
          </p:cNvPr>
          <p:cNvSpPr txBox="1"/>
          <p:nvPr/>
        </p:nvSpPr>
        <p:spPr>
          <a:xfrm>
            <a:off x="8258718" y="4561161"/>
            <a:ext cx="708823" cy="369332"/>
          </a:xfrm>
          <a:prstGeom prst="rect">
            <a:avLst/>
          </a:prstGeom>
          <a:noFill/>
        </p:spPr>
        <p:txBody>
          <a:bodyPr wrap="square">
            <a:spAutoFit/>
          </a:bodyPr>
          <a:lstStyle/>
          <a:p>
            <a:pPr algn="ctr"/>
            <a:r>
              <a:rPr lang="en-GB" dirty="0"/>
              <a:t>55%</a:t>
            </a:r>
          </a:p>
        </p:txBody>
      </p:sp>
    </p:spTree>
    <p:extLst>
      <p:ext uri="{BB962C8B-B14F-4D97-AF65-F5344CB8AC3E}">
        <p14:creationId xmlns:p14="http://schemas.microsoft.com/office/powerpoint/2010/main" val="1287048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1ACEF-9462-4D4D-AF22-1AF3C685DC07}"/>
              </a:ext>
            </a:extLst>
          </p:cNvPr>
          <p:cNvSpPr>
            <a:spLocks noGrp="1"/>
          </p:cNvSpPr>
          <p:nvPr>
            <p:ph type="title"/>
          </p:nvPr>
        </p:nvSpPr>
        <p:spPr/>
        <p:txBody>
          <a:bodyPr/>
          <a:lstStyle/>
          <a:p>
            <a:r>
              <a:rPr lang="en-GB" dirty="0"/>
              <a:t>Graphical Workflow – </a:t>
            </a:r>
            <a:r>
              <a:rPr lang="en-GB" dirty="0" err="1"/>
              <a:t>HolonCraft</a:t>
            </a:r>
            <a:endParaRPr lang="en-GB" dirty="0"/>
          </a:p>
        </p:txBody>
      </p:sp>
      <p:pic>
        <p:nvPicPr>
          <p:cNvPr id="3" name="Picture 2" descr="Graphical user interface, application&#10;&#10;Description automatically generated">
            <a:extLst>
              <a:ext uri="{FF2B5EF4-FFF2-40B4-BE49-F238E27FC236}">
                <a16:creationId xmlns:a16="http://schemas.microsoft.com/office/drawing/2014/main" id="{2A58D858-74A3-57F2-8E99-F6AC08189126}"/>
              </a:ext>
            </a:extLst>
          </p:cNvPr>
          <p:cNvPicPr>
            <a:picLocks noChangeAspect="1"/>
          </p:cNvPicPr>
          <p:nvPr/>
        </p:nvPicPr>
        <p:blipFill rotWithShape="1">
          <a:blip r:embed="rId2">
            <a:extLst>
              <a:ext uri="{28A0092B-C50C-407E-A947-70E740481C1C}">
                <a14:useLocalDpi xmlns:a14="http://schemas.microsoft.com/office/drawing/2010/main" val="0"/>
              </a:ext>
            </a:extLst>
          </a:blip>
          <a:srcRect l="48361" t="25409" r="18973" b="50000"/>
          <a:stretch/>
        </p:blipFill>
        <p:spPr>
          <a:xfrm>
            <a:off x="9731006" y="185356"/>
            <a:ext cx="2246793" cy="936165"/>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D2EFAAF7-0B74-C815-F1E0-51FA4135F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690688"/>
            <a:ext cx="7772400" cy="4716167"/>
          </a:xfrm>
          <a:prstGeom prst="rect">
            <a:avLst/>
          </a:prstGeom>
        </p:spPr>
      </p:pic>
    </p:spTree>
    <p:extLst>
      <p:ext uri="{BB962C8B-B14F-4D97-AF65-F5344CB8AC3E}">
        <p14:creationId xmlns:p14="http://schemas.microsoft.com/office/powerpoint/2010/main" val="32100785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screenshot, electronic device, gadget&#10;&#10;Description automatically generated">
            <a:extLst>
              <a:ext uri="{FF2B5EF4-FFF2-40B4-BE49-F238E27FC236}">
                <a16:creationId xmlns:a16="http://schemas.microsoft.com/office/drawing/2014/main" id="{FBAC47A1-C726-B2C7-749F-AE802E29FB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2025139"/>
            <a:ext cx="7772400" cy="3804014"/>
          </a:xfrm>
          <a:prstGeom prst="rect">
            <a:avLst/>
          </a:prstGeom>
        </p:spPr>
      </p:pic>
      <p:sp>
        <p:nvSpPr>
          <p:cNvPr id="6" name="Shape 260">
            <a:extLst>
              <a:ext uri="{FF2B5EF4-FFF2-40B4-BE49-F238E27FC236}">
                <a16:creationId xmlns:a16="http://schemas.microsoft.com/office/drawing/2014/main" id="{B3781945-15CB-DA41-C821-5F129D88CCB4}"/>
              </a:ext>
            </a:extLst>
          </p:cNvPr>
          <p:cNvSpPr txBox="1">
            <a:spLocks/>
          </p:cNvSpPr>
          <p:nvPr/>
        </p:nvSpPr>
        <p:spPr>
          <a:xfrm>
            <a:off x="8187068" y="2339188"/>
            <a:ext cx="3495620" cy="9650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SzPct val="75000"/>
              <a:buFont typeface="Courier New" panose="02070309020205020404" pitchFamily="49" charset="0"/>
              <a:buChar char="o"/>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SzTx/>
              <a:buFont typeface="Courier New" panose="02070309020205020404" pitchFamily="49" charset="0"/>
              <a:buNone/>
              <a:defRPr b="1"/>
            </a:pPr>
            <a:r>
              <a:rPr lang="en-US" b="1" dirty="0"/>
              <a:t>Parameters</a:t>
            </a:r>
          </a:p>
          <a:p>
            <a:pPr marL="0" indent="0">
              <a:buSzTx/>
              <a:buFont typeface="Courier New" panose="02070309020205020404" pitchFamily="49" charset="0"/>
              <a:buNone/>
              <a:defRPr sz="1200"/>
            </a:pPr>
            <a:r>
              <a:rPr lang="en-US" sz="1200" dirty="0"/>
              <a:t>Key-value pairs that include parameters and device properties</a:t>
            </a:r>
          </a:p>
        </p:txBody>
      </p:sp>
      <p:sp>
        <p:nvSpPr>
          <p:cNvPr id="7" name="Shape 261">
            <a:extLst>
              <a:ext uri="{FF2B5EF4-FFF2-40B4-BE49-F238E27FC236}">
                <a16:creationId xmlns:a16="http://schemas.microsoft.com/office/drawing/2014/main" id="{E66B3D39-72DD-2295-CB45-1EA304E6D017}"/>
              </a:ext>
            </a:extLst>
          </p:cNvPr>
          <p:cNvSpPr txBox="1"/>
          <p:nvPr/>
        </p:nvSpPr>
        <p:spPr>
          <a:xfrm>
            <a:off x="8187068" y="4060182"/>
            <a:ext cx="3785191" cy="1740000"/>
          </a:xfrm>
          <a:prstGeom prst="rect">
            <a:avLst/>
          </a:prstGeom>
          <a:ln w="12700">
            <a:miter lim="400000"/>
          </a:ln>
          <a:extLst>
            <a:ext uri="{C572A759-6A51-4108-AA02-DFA0A04FC94B}">
              <ma14:wrappingTextBoxFlag xmlns="" xmlns:ma14="http://schemas.microsoft.com/office/mac/drawingml/2011/main" val="1"/>
            </a:ext>
          </a:extLst>
        </p:spPr>
        <p:txBody>
          <a:bodyPr lIns="91423" tIns="91423" rIns="91423" bIns="91423">
            <a:normAutofit/>
          </a:bodyPr>
          <a:lstStyle/>
          <a:p>
            <a:pPr>
              <a:spcBef>
                <a:spcPts val="600"/>
              </a:spcBef>
              <a:defRPr b="1">
                <a:solidFill>
                  <a:srgbClr val="677480"/>
                </a:solidFill>
                <a:latin typeface="Lato"/>
                <a:ea typeface="Lato"/>
                <a:cs typeface="Lato"/>
                <a:sym typeface="Lato"/>
              </a:defRPr>
            </a:pPr>
            <a:r>
              <a:rPr lang="en-US" sz="2800" b="1" dirty="0"/>
              <a:t>Functional Description</a:t>
            </a:r>
            <a:endParaRPr sz="2800" b="1" dirty="0"/>
          </a:p>
          <a:p>
            <a:pPr>
              <a:spcBef>
                <a:spcPts val="600"/>
              </a:spcBef>
              <a:defRPr sz="1200">
                <a:solidFill>
                  <a:srgbClr val="677480"/>
                </a:solidFill>
                <a:latin typeface="Lato"/>
                <a:ea typeface="Lato"/>
                <a:cs typeface="Lato"/>
                <a:sym typeface="Lato"/>
              </a:defRPr>
            </a:pPr>
            <a:r>
              <a:rPr lang="en-US" dirty="0"/>
              <a:t>Several paragraphs of unstructured text, describing the functions of the device</a:t>
            </a:r>
            <a:endParaRPr dirty="0"/>
          </a:p>
        </p:txBody>
      </p:sp>
      <p:sp>
        <p:nvSpPr>
          <p:cNvPr id="8" name="Shape 266">
            <a:extLst>
              <a:ext uri="{FF2B5EF4-FFF2-40B4-BE49-F238E27FC236}">
                <a16:creationId xmlns:a16="http://schemas.microsoft.com/office/drawing/2014/main" id="{95919BB2-822D-1F5C-9A77-D2F5BC61AFD4}"/>
              </a:ext>
            </a:extLst>
          </p:cNvPr>
          <p:cNvSpPr/>
          <p:nvPr/>
        </p:nvSpPr>
        <p:spPr>
          <a:xfrm>
            <a:off x="9178899" y="1690688"/>
            <a:ext cx="692402" cy="692402"/>
          </a:xfrm>
          <a:prstGeom prst="rect">
            <a:avLst/>
          </a:prstGeom>
          <a:solidFill>
            <a:srgbClr val="7ECEFD"/>
          </a:solidFill>
          <a:ln w="12700">
            <a:miter lim="400000"/>
          </a:ln>
        </p:spPr>
        <p:txBody>
          <a:bodyPr lIns="45718" tIns="45718" rIns="45718" bIns="45718" anchor="ctr"/>
          <a:lstStyle/>
          <a:p>
            <a:endParaRPr dirty="0"/>
          </a:p>
        </p:txBody>
      </p:sp>
      <p:sp>
        <p:nvSpPr>
          <p:cNvPr id="9" name="Shape 267">
            <a:extLst>
              <a:ext uri="{FF2B5EF4-FFF2-40B4-BE49-F238E27FC236}">
                <a16:creationId xmlns:a16="http://schemas.microsoft.com/office/drawing/2014/main" id="{32169034-FE8A-7F99-1187-A68A018FF647}"/>
              </a:ext>
            </a:extLst>
          </p:cNvPr>
          <p:cNvSpPr/>
          <p:nvPr/>
        </p:nvSpPr>
        <p:spPr>
          <a:xfrm>
            <a:off x="9178899" y="3411682"/>
            <a:ext cx="692402" cy="692402"/>
          </a:xfrm>
          <a:prstGeom prst="rect">
            <a:avLst/>
          </a:prstGeom>
          <a:solidFill>
            <a:srgbClr val="FF9715"/>
          </a:solidFill>
          <a:ln w="12700">
            <a:miter lim="400000"/>
          </a:ln>
        </p:spPr>
        <p:txBody>
          <a:bodyPr lIns="45718" tIns="45718" rIns="45718" bIns="45718" anchor="ctr"/>
          <a:lstStyle/>
          <a:p>
            <a:endParaRPr/>
          </a:p>
        </p:txBody>
      </p:sp>
      <p:sp>
        <p:nvSpPr>
          <p:cNvPr id="10" name="Shape 272">
            <a:extLst>
              <a:ext uri="{FF2B5EF4-FFF2-40B4-BE49-F238E27FC236}">
                <a16:creationId xmlns:a16="http://schemas.microsoft.com/office/drawing/2014/main" id="{6DCF3EF5-5CD9-2BD3-8D72-00C9EA6A9BCD}"/>
              </a:ext>
            </a:extLst>
          </p:cNvPr>
          <p:cNvSpPr/>
          <p:nvPr/>
        </p:nvSpPr>
        <p:spPr>
          <a:xfrm>
            <a:off x="9357172" y="3589938"/>
            <a:ext cx="335865" cy="3358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668" y="32"/>
                </a:lnTo>
                <a:lnTo>
                  <a:pt x="10472" y="132"/>
                </a:lnTo>
                <a:lnTo>
                  <a:pt x="9848" y="492"/>
                </a:lnTo>
                <a:lnTo>
                  <a:pt x="9487" y="722"/>
                </a:lnTo>
                <a:lnTo>
                  <a:pt x="9093" y="1017"/>
                </a:lnTo>
                <a:lnTo>
                  <a:pt x="8666" y="1313"/>
                </a:lnTo>
                <a:lnTo>
                  <a:pt x="8272" y="1675"/>
                </a:lnTo>
                <a:lnTo>
                  <a:pt x="7911" y="2035"/>
                </a:lnTo>
                <a:lnTo>
                  <a:pt x="7584" y="2429"/>
                </a:lnTo>
                <a:lnTo>
                  <a:pt x="7320" y="2823"/>
                </a:lnTo>
                <a:lnTo>
                  <a:pt x="7222" y="3020"/>
                </a:lnTo>
                <a:lnTo>
                  <a:pt x="7156" y="3250"/>
                </a:lnTo>
                <a:lnTo>
                  <a:pt x="7090" y="3446"/>
                </a:lnTo>
                <a:lnTo>
                  <a:pt x="7058" y="3644"/>
                </a:lnTo>
                <a:lnTo>
                  <a:pt x="7058" y="3841"/>
                </a:lnTo>
                <a:lnTo>
                  <a:pt x="7090" y="4071"/>
                </a:lnTo>
                <a:lnTo>
                  <a:pt x="7156" y="4268"/>
                </a:lnTo>
                <a:lnTo>
                  <a:pt x="7254" y="4465"/>
                </a:lnTo>
                <a:lnTo>
                  <a:pt x="7386" y="4661"/>
                </a:lnTo>
                <a:lnTo>
                  <a:pt x="7550" y="4859"/>
                </a:lnTo>
                <a:lnTo>
                  <a:pt x="7813" y="5055"/>
                </a:lnTo>
                <a:lnTo>
                  <a:pt x="8338" y="5319"/>
                </a:lnTo>
                <a:lnTo>
                  <a:pt x="8633" y="5383"/>
                </a:lnTo>
                <a:lnTo>
                  <a:pt x="8929" y="5449"/>
                </a:lnTo>
                <a:lnTo>
                  <a:pt x="9225" y="5581"/>
                </a:lnTo>
                <a:lnTo>
                  <a:pt x="9487" y="5713"/>
                </a:lnTo>
                <a:lnTo>
                  <a:pt x="9749" y="5942"/>
                </a:lnTo>
                <a:lnTo>
                  <a:pt x="9979" y="6204"/>
                </a:lnTo>
                <a:lnTo>
                  <a:pt x="10110" y="6500"/>
                </a:lnTo>
                <a:lnTo>
                  <a:pt x="10209" y="6828"/>
                </a:lnTo>
                <a:lnTo>
                  <a:pt x="10242" y="7222"/>
                </a:lnTo>
                <a:lnTo>
                  <a:pt x="10209" y="7485"/>
                </a:lnTo>
                <a:lnTo>
                  <a:pt x="10176" y="7780"/>
                </a:lnTo>
                <a:lnTo>
                  <a:pt x="10078" y="8043"/>
                </a:lnTo>
                <a:lnTo>
                  <a:pt x="9979" y="8305"/>
                </a:lnTo>
                <a:lnTo>
                  <a:pt x="9848" y="8567"/>
                </a:lnTo>
                <a:lnTo>
                  <a:pt x="9684" y="8831"/>
                </a:lnTo>
                <a:lnTo>
                  <a:pt x="9487" y="9061"/>
                </a:lnTo>
                <a:lnTo>
                  <a:pt x="9291" y="9291"/>
                </a:lnTo>
                <a:lnTo>
                  <a:pt x="9061" y="9487"/>
                </a:lnTo>
                <a:lnTo>
                  <a:pt x="8831" y="9684"/>
                </a:lnTo>
                <a:lnTo>
                  <a:pt x="8601" y="9816"/>
                </a:lnTo>
                <a:lnTo>
                  <a:pt x="8338" y="9980"/>
                </a:lnTo>
                <a:lnTo>
                  <a:pt x="8075" y="10078"/>
                </a:lnTo>
                <a:lnTo>
                  <a:pt x="7780" y="10176"/>
                </a:lnTo>
                <a:lnTo>
                  <a:pt x="7484" y="10210"/>
                </a:lnTo>
                <a:lnTo>
                  <a:pt x="7222" y="10242"/>
                </a:lnTo>
                <a:lnTo>
                  <a:pt x="6860" y="10210"/>
                </a:lnTo>
                <a:lnTo>
                  <a:pt x="6532" y="10110"/>
                </a:lnTo>
                <a:lnTo>
                  <a:pt x="6204" y="9980"/>
                </a:lnTo>
                <a:lnTo>
                  <a:pt x="5941" y="9750"/>
                </a:lnTo>
                <a:lnTo>
                  <a:pt x="5711" y="9487"/>
                </a:lnTo>
                <a:lnTo>
                  <a:pt x="5547" y="9192"/>
                </a:lnTo>
                <a:lnTo>
                  <a:pt x="5351" y="8601"/>
                </a:lnTo>
                <a:lnTo>
                  <a:pt x="5285" y="8339"/>
                </a:lnTo>
                <a:lnTo>
                  <a:pt x="5187" y="8075"/>
                </a:lnTo>
                <a:lnTo>
                  <a:pt x="5055" y="7813"/>
                </a:lnTo>
                <a:lnTo>
                  <a:pt x="4858" y="7550"/>
                </a:lnTo>
                <a:lnTo>
                  <a:pt x="4661" y="7386"/>
                </a:lnTo>
                <a:lnTo>
                  <a:pt x="4464" y="7256"/>
                </a:lnTo>
                <a:lnTo>
                  <a:pt x="4268" y="7156"/>
                </a:lnTo>
                <a:lnTo>
                  <a:pt x="4070" y="7090"/>
                </a:lnTo>
                <a:lnTo>
                  <a:pt x="3840" y="7058"/>
                </a:lnTo>
                <a:lnTo>
                  <a:pt x="3644" y="7058"/>
                </a:lnTo>
                <a:lnTo>
                  <a:pt x="3446" y="7090"/>
                </a:lnTo>
                <a:lnTo>
                  <a:pt x="3250" y="7156"/>
                </a:lnTo>
                <a:lnTo>
                  <a:pt x="3020" y="7222"/>
                </a:lnTo>
                <a:lnTo>
                  <a:pt x="2823" y="7320"/>
                </a:lnTo>
                <a:lnTo>
                  <a:pt x="2429" y="7584"/>
                </a:lnTo>
                <a:lnTo>
                  <a:pt x="2035" y="7911"/>
                </a:lnTo>
                <a:lnTo>
                  <a:pt x="1673" y="8273"/>
                </a:lnTo>
                <a:lnTo>
                  <a:pt x="1313" y="8667"/>
                </a:lnTo>
                <a:lnTo>
                  <a:pt x="1017" y="9093"/>
                </a:lnTo>
                <a:lnTo>
                  <a:pt x="722" y="9487"/>
                </a:lnTo>
                <a:lnTo>
                  <a:pt x="492" y="9848"/>
                </a:lnTo>
                <a:lnTo>
                  <a:pt x="132" y="10472"/>
                </a:lnTo>
                <a:lnTo>
                  <a:pt x="32" y="10670"/>
                </a:lnTo>
                <a:lnTo>
                  <a:pt x="0" y="10800"/>
                </a:lnTo>
                <a:lnTo>
                  <a:pt x="32" y="11063"/>
                </a:lnTo>
                <a:lnTo>
                  <a:pt x="98" y="11293"/>
                </a:lnTo>
                <a:lnTo>
                  <a:pt x="230" y="11555"/>
                </a:lnTo>
                <a:lnTo>
                  <a:pt x="394" y="11753"/>
                </a:lnTo>
                <a:lnTo>
                  <a:pt x="788" y="12113"/>
                </a:lnTo>
                <a:lnTo>
                  <a:pt x="1181" y="12441"/>
                </a:lnTo>
                <a:lnTo>
                  <a:pt x="1903" y="13033"/>
                </a:lnTo>
                <a:lnTo>
                  <a:pt x="2561" y="13525"/>
                </a:lnTo>
                <a:lnTo>
                  <a:pt x="2823" y="13754"/>
                </a:lnTo>
                <a:lnTo>
                  <a:pt x="3086" y="13984"/>
                </a:lnTo>
                <a:lnTo>
                  <a:pt x="3414" y="14444"/>
                </a:lnTo>
                <a:lnTo>
                  <a:pt x="3480" y="14674"/>
                </a:lnTo>
                <a:lnTo>
                  <a:pt x="3480" y="14937"/>
                </a:lnTo>
                <a:lnTo>
                  <a:pt x="3414" y="15199"/>
                </a:lnTo>
                <a:lnTo>
                  <a:pt x="3282" y="15495"/>
                </a:lnTo>
                <a:lnTo>
                  <a:pt x="3052" y="15823"/>
                </a:lnTo>
                <a:lnTo>
                  <a:pt x="2692" y="16185"/>
                </a:lnTo>
                <a:lnTo>
                  <a:pt x="2462" y="16414"/>
                </a:lnTo>
                <a:lnTo>
                  <a:pt x="2199" y="16545"/>
                </a:lnTo>
                <a:lnTo>
                  <a:pt x="1903" y="16644"/>
                </a:lnTo>
                <a:lnTo>
                  <a:pt x="1641" y="16709"/>
                </a:lnTo>
                <a:lnTo>
                  <a:pt x="1345" y="16775"/>
                </a:lnTo>
                <a:lnTo>
                  <a:pt x="1050" y="16906"/>
                </a:lnTo>
                <a:lnTo>
                  <a:pt x="788" y="17070"/>
                </a:lnTo>
                <a:lnTo>
                  <a:pt x="492" y="17300"/>
                </a:lnTo>
                <a:lnTo>
                  <a:pt x="262" y="17562"/>
                </a:lnTo>
                <a:lnTo>
                  <a:pt x="132" y="17858"/>
                </a:lnTo>
                <a:lnTo>
                  <a:pt x="32" y="18186"/>
                </a:lnTo>
                <a:lnTo>
                  <a:pt x="0" y="18548"/>
                </a:lnTo>
                <a:lnTo>
                  <a:pt x="32" y="18843"/>
                </a:lnTo>
                <a:lnTo>
                  <a:pt x="66" y="19139"/>
                </a:lnTo>
                <a:lnTo>
                  <a:pt x="164" y="19401"/>
                </a:lnTo>
                <a:lnTo>
                  <a:pt x="296" y="19697"/>
                </a:lnTo>
                <a:lnTo>
                  <a:pt x="426" y="19927"/>
                </a:lnTo>
                <a:lnTo>
                  <a:pt x="590" y="20189"/>
                </a:lnTo>
                <a:lnTo>
                  <a:pt x="755" y="20419"/>
                </a:lnTo>
                <a:lnTo>
                  <a:pt x="952" y="20648"/>
                </a:lnTo>
                <a:lnTo>
                  <a:pt x="1181" y="20846"/>
                </a:lnTo>
                <a:lnTo>
                  <a:pt x="1411" y="21010"/>
                </a:lnTo>
                <a:lnTo>
                  <a:pt x="1673" y="21174"/>
                </a:lnTo>
                <a:lnTo>
                  <a:pt x="1937" y="21338"/>
                </a:lnTo>
                <a:lnTo>
                  <a:pt x="2199" y="21436"/>
                </a:lnTo>
                <a:lnTo>
                  <a:pt x="2495" y="21535"/>
                </a:lnTo>
                <a:lnTo>
                  <a:pt x="2757" y="21568"/>
                </a:lnTo>
                <a:lnTo>
                  <a:pt x="3052" y="21600"/>
                </a:lnTo>
                <a:lnTo>
                  <a:pt x="3414" y="21568"/>
                </a:lnTo>
                <a:lnTo>
                  <a:pt x="3742" y="21470"/>
                </a:lnTo>
                <a:lnTo>
                  <a:pt x="4038" y="21338"/>
                </a:lnTo>
                <a:lnTo>
                  <a:pt x="4300" y="21108"/>
                </a:lnTo>
                <a:lnTo>
                  <a:pt x="4530" y="20846"/>
                </a:lnTo>
                <a:lnTo>
                  <a:pt x="4694" y="20550"/>
                </a:lnTo>
                <a:lnTo>
                  <a:pt x="4793" y="20288"/>
                </a:lnTo>
                <a:lnTo>
                  <a:pt x="4858" y="19992"/>
                </a:lnTo>
                <a:lnTo>
                  <a:pt x="4957" y="19697"/>
                </a:lnTo>
                <a:lnTo>
                  <a:pt x="5055" y="19435"/>
                </a:lnTo>
                <a:lnTo>
                  <a:pt x="5187" y="19139"/>
                </a:lnTo>
                <a:lnTo>
                  <a:pt x="5417" y="18909"/>
                </a:lnTo>
                <a:lnTo>
                  <a:pt x="5777" y="18581"/>
                </a:lnTo>
                <a:lnTo>
                  <a:pt x="6106" y="18318"/>
                </a:lnTo>
                <a:lnTo>
                  <a:pt x="6401" y="18186"/>
                </a:lnTo>
                <a:lnTo>
                  <a:pt x="6664" y="18121"/>
                </a:lnTo>
                <a:lnTo>
                  <a:pt x="6926" y="18121"/>
                </a:lnTo>
                <a:lnTo>
                  <a:pt x="7156" y="18186"/>
                </a:lnTo>
                <a:lnTo>
                  <a:pt x="7386" y="18351"/>
                </a:lnTo>
                <a:lnTo>
                  <a:pt x="7616" y="18515"/>
                </a:lnTo>
                <a:lnTo>
                  <a:pt x="8075" y="19039"/>
                </a:lnTo>
                <a:lnTo>
                  <a:pt x="8567" y="19697"/>
                </a:lnTo>
                <a:lnTo>
                  <a:pt x="9159" y="20419"/>
                </a:lnTo>
                <a:lnTo>
                  <a:pt x="9487" y="20812"/>
                </a:lnTo>
                <a:lnTo>
                  <a:pt x="9848" y="21206"/>
                </a:lnTo>
                <a:lnTo>
                  <a:pt x="10045" y="21370"/>
                </a:lnTo>
                <a:lnTo>
                  <a:pt x="10308" y="21502"/>
                </a:lnTo>
                <a:lnTo>
                  <a:pt x="10538" y="21568"/>
                </a:lnTo>
                <a:lnTo>
                  <a:pt x="10800" y="21600"/>
                </a:lnTo>
                <a:lnTo>
                  <a:pt x="10932" y="21568"/>
                </a:lnTo>
                <a:lnTo>
                  <a:pt x="11128" y="21470"/>
                </a:lnTo>
                <a:lnTo>
                  <a:pt x="11752" y="21108"/>
                </a:lnTo>
                <a:lnTo>
                  <a:pt x="12113" y="20878"/>
                </a:lnTo>
                <a:lnTo>
                  <a:pt x="12507" y="20583"/>
                </a:lnTo>
                <a:lnTo>
                  <a:pt x="12933" y="20288"/>
                </a:lnTo>
                <a:lnTo>
                  <a:pt x="13328" y="19927"/>
                </a:lnTo>
                <a:lnTo>
                  <a:pt x="13689" y="19565"/>
                </a:lnTo>
                <a:lnTo>
                  <a:pt x="14016" y="19171"/>
                </a:lnTo>
                <a:lnTo>
                  <a:pt x="14280" y="18777"/>
                </a:lnTo>
                <a:lnTo>
                  <a:pt x="14378" y="18581"/>
                </a:lnTo>
                <a:lnTo>
                  <a:pt x="14444" y="18351"/>
                </a:lnTo>
                <a:lnTo>
                  <a:pt x="14510" y="18154"/>
                </a:lnTo>
                <a:lnTo>
                  <a:pt x="14542" y="17956"/>
                </a:lnTo>
                <a:lnTo>
                  <a:pt x="14542" y="17760"/>
                </a:lnTo>
                <a:lnTo>
                  <a:pt x="14510" y="17530"/>
                </a:lnTo>
                <a:lnTo>
                  <a:pt x="14444" y="17332"/>
                </a:lnTo>
                <a:lnTo>
                  <a:pt x="14346" y="17136"/>
                </a:lnTo>
                <a:lnTo>
                  <a:pt x="14214" y="16939"/>
                </a:lnTo>
                <a:lnTo>
                  <a:pt x="14050" y="16742"/>
                </a:lnTo>
                <a:lnTo>
                  <a:pt x="13787" y="16545"/>
                </a:lnTo>
                <a:lnTo>
                  <a:pt x="13525" y="16414"/>
                </a:lnTo>
                <a:lnTo>
                  <a:pt x="13262" y="16315"/>
                </a:lnTo>
                <a:lnTo>
                  <a:pt x="12967" y="16217"/>
                </a:lnTo>
                <a:lnTo>
                  <a:pt x="12671" y="16151"/>
                </a:lnTo>
                <a:lnTo>
                  <a:pt x="12375" y="16021"/>
                </a:lnTo>
                <a:lnTo>
                  <a:pt x="12113" y="15889"/>
                </a:lnTo>
                <a:lnTo>
                  <a:pt x="11851" y="15659"/>
                </a:lnTo>
                <a:lnTo>
                  <a:pt x="11621" y="15396"/>
                </a:lnTo>
                <a:lnTo>
                  <a:pt x="11490" y="15101"/>
                </a:lnTo>
                <a:lnTo>
                  <a:pt x="11391" y="14772"/>
                </a:lnTo>
                <a:lnTo>
                  <a:pt x="11358" y="14378"/>
                </a:lnTo>
                <a:lnTo>
                  <a:pt x="11391" y="14116"/>
                </a:lnTo>
                <a:lnTo>
                  <a:pt x="11424" y="13820"/>
                </a:lnTo>
                <a:lnTo>
                  <a:pt x="11522" y="13558"/>
                </a:lnTo>
                <a:lnTo>
                  <a:pt x="11621" y="13295"/>
                </a:lnTo>
                <a:lnTo>
                  <a:pt x="11752" y="13033"/>
                </a:lnTo>
                <a:lnTo>
                  <a:pt x="11916" y="12770"/>
                </a:lnTo>
                <a:lnTo>
                  <a:pt x="12113" y="12541"/>
                </a:lnTo>
                <a:lnTo>
                  <a:pt x="12309" y="12311"/>
                </a:lnTo>
                <a:lnTo>
                  <a:pt x="12539" y="12113"/>
                </a:lnTo>
                <a:lnTo>
                  <a:pt x="12999" y="11785"/>
                </a:lnTo>
                <a:lnTo>
                  <a:pt x="13262" y="11621"/>
                </a:lnTo>
                <a:lnTo>
                  <a:pt x="13525" y="11523"/>
                </a:lnTo>
                <a:lnTo>
                  <a:pt x="13820" y="11424"/>
                </a:lnTo>
                <a:lnTo>
                  <a:pt x="14116" y="11391"/>
                </a:lnTo>
                <a:lnTo>
                  <a:pt x="14378" y="11358"/>
                </a:lnTo>
                <a:lnTo>
                  <a:pt x="14740" y="11391"/>
                </a:lnTo>
                <a:lnTo>
                  <a:pt x="15068" y="11490"/>
                </a:lnTo>
                <a:lnTo>
                  <a:pt x="15396" y="11621"/>
                </a:lnTo>
                <a:lnTo>
                  <a:pt x="15659" y="11851"/>
                </a:lnTo>
                <a:lnTo>
                  <a:pt x="15889" y="12113"/>
                </a:lnTo>
                <a:lnTo>
                  <a:pt x="16053" y="12409"/>
                </a:lnTo>
                <a:lnTo>
                  <a:pt x="16249" y="13000"/>
                </a:lnTo>
                <a:lnTo>
                  <a:pt x="16315" y="13262"/>
                </a:lnTo>
                <a:lnTo>
                  <a:pt x="16413" y="13525"/>
                </a:lnTo>
                <a:lnTo>
                  <a:pt x="16545" y="13788"/>
                </a:lnTo>
                <a:lnTo>
                  <a:pt x="16742" y="14050"/>
                </a:lnTo>
                <a:lnTo>
                  <a:pt x="16939" y="14214"/>
                </a:lnTo>
                <a:lnTo>
                  <a:pt x="17136" y="14346"/>
                </a:lnTo>
                <a:lnTo>
                  <a:pt x="17332" y="14444"/>
                </a:lnTo>
                <a:lnTo>
                  <a:pt x="17530" y="14510"/>
                </a:lnTo>
                <a:lnTo>
                  <a:pt x="17760" y="14542"/>
                </a:lnTo>
                <a:lnTo>
                  <a:pt x="17956" y="14542"/>
                </a:lnTo>
                <a:lnTo>
                  <a:pt x="18154" y="14510"/>
                </a:lnTo>
                <a:lnTo>
                  <a:pt x="18350" y="14444"/>
                </a:lnTo>
                <a:lnTo>
                  <a:pt x="18580" y="14378"/>
                </a:lnTo>
                <a:lnTo>
                  <a:pt x="18777" y="14280"/>
                </a:lnTo>
                <a:lnTo>
                  <a:pt x="19171" y="14018"/>
                </a:lnTo>
                <a:lnTo>
                  <a:pt x="19565" y="13689"/>
                </a:lnTo>
                <a:lnTo>
                  <a:pt x="19927" y="13328"/>
                </a:lnTo>
                <a:lnTo>
                  <a:pt x="20287" y="12934"/>
                </a:lnTo>
                <a:lnTo>
                  <a:pt x="20583" y="12507"/>
                </a:lnTo>
                <a:lnTo>
                  <a:pt x="20878" y="12113"/>
                </a:lnTo>
                <a:lnTo>
                  <a:pt x="21108" y="11753"/>
                </a:lnTo>
                <a:lnTo>
                  <a:pt x="21468" y="11128"/>
                </a:lnTo>
                <a:lnTo>
                  <a:pt x="21568" y="10932"/>
                </a:lnTo>
                <a:lnTo>
                  <a:pt x="21600" y="10800"/>
                </a:lnTo>
                <a:lnTo>
                  <a:pt x="21568" y="10538"/>
                </a:lnTo>
                <a:lnTo>
                  <a:pt x="21502" y="10308"/>
                </a:lnTo>
                <a:lnTo>
                  <a:pt x="21370" y="10046"/>
                </a:lnTo>
                <a:lnTo>
                  <a:pt x="21206" y="9848"/>
                </a:lnTo>
                <a:lnTo>
                  <a:pt x="20812" y="9487"/>
                </a:lnTo>
                <a:lnTo>
                  <a:pt x="20419" y="9159"/>
                </a:lnTo>
                <a:lnTo>
                  <a:pt x="19697" y="8567"/>
                </a:lnTo>
                <a:lnTo>
                  <a:pt x="19039" y="8075"/>
                </a:lnTo>
                <a:lnTo>
                  <a:pt x="18777" y="7846"/>
                </a:lnTo>
                <a:lnTo>
                  <a:pt x="18514" y="7616"/>
                </a:lnTo>
                <a:lnTo>
                  <a:pt x="18186" y="7156"/>
                </a:lnTo>
                <a:lnTo>
                  <a:pt x="18120" y="6926"/>
                </a:lnTo>
                <a:lnTo>
                  <a:pt x="18120" y="6664"/>
                </a:lnTo>
                <a:lnTo>
                  <a:pt x="18186" y="6402"/>
                </a:lnTo>
                <a:lnTo>
                  <a:pt x="18318" y="6106"/>
                </a:lnTo>
                <a:lnTo>
                  <a:pt x="18548" y="5778"/>
                </a:lnTo>
                <a:lnTo>
                  <a:pt x="18908" y="5417"/>
                </a:lnTo>
                <a:lnTo>
                  <a:pt x="19138" y="5187"/>
                </a:lnTo>
                <a:lnTo>
                  <a:pt x="19401" y="5055"/>
                </a:lnTo>
                <a:lnTo>
                  <a:pt x="19697" y="4957"/>
                </a:lnTo>
                <a:lnTo>
                  <a:pt x="19959" y="4891"/>
                </a:lnTo>
                <a:lnTo>
                  <a:pt x="20255" y="4825"/>
                </a:lnTo>
                <a:lnTo>
                  <a:pt x="20550" y="4695"/>
                </a:lnTo>
                <a:lnTo>
                  <a:pt x="20812" y="4530"/>
                </a:lnTo>
                <a:lnTo>
                  <a:pt x="21108" y="4300"/>
                </a:lnTo>
                <a:lnTo>
                  <a:pt x="21338" y="4038"/>
                </a:lnTo>
                <a:lnTo>
                  <a:pt x="21468" y="3742"/>
                </a:lnTo>
                <a:lnTo>
                  <a:pt x="21568" y="3414"/>
                </a:lnTo>
                <a:lnTo>
                  <a:pt x="21600" y="3052"/>
                </a:lnTo>
                <a:lnTo>
                  <a:pt x="21568" y="2758"/>
                </a:lnTo>
                <a:lnTo>
                  <a:pt x="21534" y="2462"/>
                </a:lnTo>
                <a:lnTo>
                  <a:pt x="21436" y="2199"/>
                </a:lnTo>
                <a:lnTo>
                  <a:pt x="21304" y="1905"/>
                </a:lnTo>
                <a:lnTo>
                  <a:pt x="21174" y="1675"/>
                </a:lnTo>
                <a:lnTo>
                  <a:pt x="21010" y="1411"/>
                </a:lnTo>
                <a:lnTo>
                  <a:pt x="20845" y="1181"/>
                </a:lnTo>
                <a:lnTo>
                  <a:pt x="20648" y="952"/>
                </a:lnTo>
                <a:lnTo>
                  <a:pt x="20419" y="755"/>
                </a:lnTo>
                <a:lnTo>
                  <a:pt x="20189" y="591"/>
                </a:lnTo>
                <a:lnTo>
                  <a:pt x="19927" y="427"/>
                </a:lnTo>
                <a:lnTo>
                  <a:pt x="19663" y="262"/>
                </a:lnTo>
                <a:lnTo>
                  <a:pt x="19401" y="164"/>
                </a:lnTo>
                <a:lnTo>
                  <a:pt x="19105" y="66"/>
                </a:lnTo>
                <a:lnTo>
                  <a:pt x="18843" y="32"/>
                </a:lnTo>
                <a:lnTo>
                  <a:pt x="18548" y="0"/>
                </a:lnTo>
                <a:lnTo>
                  <a:pt x="18186" y="32"/>
                </a:lnTo>
                <a:lnTo>
                  <a:pt x="17858" y="132"/>
                </a:lnTo>
                <a:lnTo>
                  <a:pt x="17562" y="262"/>
                </a:lnTo>
                <a:lnTo>
                  <a:pt x="17300" y="492"/>
                </a:lnTo>
                <a:lnTo>
                  <a:pt x="17070" y="755"/>
                </a:lnTo>
                <a:lnTo>
                  <a:pt x="16906" y="1051"/>
                </a:lnTo>
                <a:lnTo>
                  <a:pt x="16807" y="1313"/>
                </a:lnTo>
                <a:lnTo>
                  <a:pt x="16742" y="1609"/>
                </a:lnTo>
                <a:lnTo>
                  <a:pt x="16643" y="1905"/>
                </a:lnTo>
                <a:lnTo>
                  <a:pt x="16545" y="2167"/>
                </a:lnTo>
                <a:lnTo>
                  <a:pt x="16413" y="2462"/>
                </a:lnTo>
                <a:lnTo>
                  <a:pt x="15823" y="3052"/>
                </a:lnTo>
                <a:lnTo>
                  <a:pt x="15494" y="3282"/>
                </a:lnTo>
                <a:lnTo>
                  <a:pt x="15199" y="3414"/>
                </a:lnTo>
                <a:lnTo>
                  <a:pt x="14936" y="3480"/>
                </a:lnTo>
                <a:lnTo>
                  <a:pt x="14674" y="3480"/>
                </a:lnTo>
                <a:lnTo>
                  <a:pt x="14444" y="3414"/>
                </a:lnTo>
                <a:lnTo>
                  <a:pt x="13984" y="3086"/>
                </a:lnTo>
                <a:lnTo>
                  <a:pt x="13754" y="2823"/>
                </a:lnTo>
                <a:lnTo>
                  <a:pt x="13525" y="2561"/>
                </a:lnTo>
                <a:lnTo>
                  <a:pt x="13033" y="1905"/>
                </a:lnTo>
                <a:lnTo>
                  <a:pt x="12441" y="1181"/>
                </a:lnTo>
                <a:lnTo>
                  <a:pt x="12113" y="788"/>
                </a:lnTo>
                <a:lnTo>
                  <a:pt x="11752" y="394"/>
                </a:lnTo>
                <a:lnTo>
                  <a:pt x="11555" y="230"/>
                </a:lnTo>
                <a:lnTo>
                  <a:pt x="11292" y="98"/>
                </a:lnTo>
                <a:lnTo>
                  <a:pt x="11062" y="32"/>
                </a:lnTo>
                <a:lnTo>
                  <a:pt x="10800" y="0"/>
                </a:lnTo>
                <a:close/>
              </a:path>
            </a:pathLst>
          </a:custGeom>
          <a:solidFill>
            <a:srgbClr val="FFFFFF"/>
          </a:solidFill>
          <a:ln w="12700">
            <a:miter lim="400000"/>
          </a:ln>
        </p:spPr>
        <p:txBody>
          <a:bodyPr lIns="45718" tIns="45718" rIns="45718" bIns="45718" anchor="ctr"/>
          <a:lstStyle/>
          <a:p>
            <a:endParaRPr/>
          </a:p>
        </p:txBody>
      </p:sp>
      <p:grpSp>
        <p:nvGrpSpPr>
          <p:cNvPr id="11" name="Group 10">
            <a:extLst>
              <a:ext uri="{FF2B5EF4-FFF2-40B4-BE49-F238E27FC236}">
                <a16:creationId xmlns:a16="http://schemas.microsoft.com/office/drawing/2014/main" id="{70F81556-0FDF-0827-F55E-5240144B6776}"/>
              </a:ext>
            </a:extLst>
          </p:cNvPr>
          <p:cNvGrpSpPr/>
          <p:nvPr/>
        </p:nvGrpSpPr>
        <p:grpSpPr>
          <a:xfrm>
            <a:off x="9339795" y="1869673"/>
            <a:ext cx="370583" cy="370585"/>
            <a:chOff x="5504064" y="1573761"/>
            <a:chExt cx="370583" cy="370585"/>
          </a:xfrm>
        </p:grpSpPr>
        <p:sp>
          <p:nvSpPr>
            <p:cNvPr id="12" name="Shape 286">
              <a:extLst>
                <a:ext uri="{FF2B5EF4-FFF2-40B4-BE49-F238E27FC236}">
                  <a16:creationId xmlns:a16="http://schemas.microsoft.com/office/drawing/2014/main" id="{DB1C24D6-A2E5-778E-E72E-3DA8B9552BEC}"/>
                </a:ext>
              </a:extLst>
            </p:cNvPr>
            <p:cNvSpPr/>
            <p:nvPr/>
          </p:nvSpPr>
          <p:spPr>
            <a:xfrm>
              <a:off x="5504064" y="1573761"/>
              <a:ext cx="370583" cy="370585"/>
            </a:xfrm>
            <a:custGeom>
              <a:avLst/>
              <a:gdLst/>
              <a:ahLst/>
              <a:cxnLst>
                <a:cxn ang="0">
                  <a:pos x="wd2" y="hd2"/>
                </a:cxn>
                <a:cxn ang="5400000">
                  <a:pos x="wd2" y="hd2"/>
                </a:cxn>
                <a:cxn ang="10800000">
                  <a:pos x="wd2" y="hd2"/>
                </a:cxn>
                <a:cxn ang="16200000">
                  <a:pos x="wd2" y="hd2"/>
                </a:cxn>
              </a:cxnLst>
              <a:rect l="0" t="0" r="r" b="b"/>
              <a:pathLst>
                <a:path w="21600" h="21600" extrusionOk="0">
                  <a:moveTo>
                    <a:pt x="15948" y="3303"/>
                  </a:moveTo>
                  <a:lnTo>
                    <a:pt x="16185" y="3332"/>
                  </a:lnTo>
                  <a:lnTo>
                    <a:pt x="16453" y="3391"/>
                  </a:lnTo>
                  <a:lnTo>
                    <a:pt x="16692" y="3480"/>
                  </a:lnTo>
                  <a:lnTo>
                    <a:pt x="16900" y="3600"/>
                  </a:lnTo>
                  <a:lnTo>
                    <a:pt x="17138" y="3719"/>
                  </a:lnTo>
                  <a:lnTo>
                    <a:pt x="17346" y="3868"/>
                  </a:lnTo>
                  <a:lnTo>
                    <a:pt x="17554" y="4047"/>
                  </a:lnTo>
                  <a:lnTo>
                    <a:pt x="17732" y="4254"/>
                  </a:lnTo>
                  <a:lnTo>
                    <a:pt x="17882" y="4462"/>
                  </a:lnTo>
                  <a:lnTo>
                    <a:pt x="18000" y="4701"/>
                  </a:lnTo>
                  <a:lnTo>
                    <a:pt x="18120" y="4909"/>
                  </a:lnTo>
                  <a:lnTo>
                    <a:pt x="18209" y="5147"/>
                  </a:lnTo>
                  <a:lnTo>
                    <a:pt x="18268" y="5415"/>
                  </a:lnTo>
                  <a:lnTo>
                    <a:pt x="18299" y="5652"/>
                  </a:lnTo>
                  <a:lnTo>
                    <a:pt x="18299" y="6159"/>
                  </a:lnTo>
                  <a:lnTo>
                    <a:pt x="18268" y="6397"/>
                  </a:lnTo>
                  <a:lnTo>
                    <a:pt x="18209" y="6665"/>
                  </a:lnTo>
                  <a:lnTo>
                    <a:pt x="18120" y="6902"/>
                  </a:lnTo>
                  <a:lnTo>
                    <a:pt x="18000" y="7111"/>
                  </a:lnTo>
                  <a:lnTo>
                    <a:pt x="17882" y="7348"/>
                  </a:lnTo>
                  <a:lnTo>
                    <a:pt x="17732" y="7557"/>
                  </a:lnTo>
                  <a:lnTo>
                    <a:pt x="17554" y="7765"/>
                  </a:lnTo>
                  <a:lnTo>
                    <a:pt x="16364" y="8926"/>
                  </a:lnTo>
                  <a:lnTo>
                    <a:pt x="16216" y="9045"/>
                  </a:lnTo>
                  <a:lnTo>
                    <a:pt x="16067" y="9134"/>
                  </a:lnTo>
                  <a:lnTo>
                    <a:pt x="15888" y="9194"/>
                  </a:lnTo>
                  <a:lnTo>
                    <a:pt x="15680" y="9223"/>
                  </a:lnTo>
                  <a:lnTo>
                    <a:pt x="15502" y="9194"/>
                  </a:lnTo>
                  <a:lnTo>
                    <a:pt x="15323" y="9134"/>
                  </a:lnTo>
                  <a:lnTo>
                    <a:pt x="15174" y="9045"/>
                  </a:lnTo>
                  <a:lnTo>
                    <a:pt x="15025" y="8926"/>
                  </a:lnTo>
                  <a:lnTo>
                    <a:pt x="12675" y="6575"/>
                  </a:lnTo>
                  <a:lnTo>
                    <a:pt x="12556" y="6426"/>
                  </a:lnTo>
                  <a:lnTo>
                    <a:pt x="12467" y="6277"/>
                  </a:lnTo>
                  <a:lnTo>
                    <a:pt x="12407" y="6100"/>
                  </a:lnTo>
                  <a:lnTo>
                    <a:pt x="12377" y="5920"/>
                  </a:lnTo>
                  <a:lnTo>
                    <a:pt x="12407" y="5712"/>
                  </a:lnTo>
                  <a:lnTo>
                    <a:pt x="12467" y="5534"/>
                  </a:lnTo>
                  <a:lnTo>
                    <a:pt x="12556" y="5386"/>
                  </a:lnTo>
                  <a:lnTo>
                    <a:pt x="12675" y="5236"/>
                  </a:lnTo>
                  <a:lnTo>
                    <a:pt x="13835" y="4047"/>
                  </a:lnTo>
                  <a:lnTo>
                    <a:pt x="14043" y="3868"/>
                  </a:lnTo>
                  <a:lnTo>
                    <a:pt x="14252" y="3719"/>
                  </a:lnTo>
                  <a:lnTo>
                    <a:pt x="14489" y="3600"/>
                  </a:lnTo>
                  <a:lnTo>
                    <a:pt x="14698" y="3480"/>
                  </a:lnTo>
                  <a:lnTo>
                    <a:pt x="14936" y="3391"/>
                  </a:lnTo>
                  <a:lnTo>
                    <a:pt x="15204" y="3332"/>
                  </a:lnTo>
                  <a:lnTo>
                    <a:pt x="15442" y="3303"/>
                  </a:lnTo>
                  <a:close/>
                  <a:moveTo>
                    <a:pt x="10205" y="10801"/>
                  </a:moveTo>
                  <a:lnTo>
                    <a:pt x="10324" y="10830"/>
                  </a:lnTo>
                  <a:lnTo>
                    <a:pt x="10413" y="10859"/>
                  </a:lnTo>
                  <a:lnTo>
                    <a:pt x="10533" y="10919"/>
                  </a:lnTo>
                  <a:lnTo>
                    <a:pt x="10622" y="10978"/>
                  </a:lnTo>
                  <a:lnTo>
                    <a:pt x="10681" y="11067"/>
                  </a:lnTo>
                  <a:lnTo>
                    <a:pt x="10741" y="11187"/>
                  </a:lnTo>
                  <a:lnTo>
                    <a:pt x="10770" y="11276"/>
                  </a:lnTo>
                  <a:lnTo>
                    <a:pt x="10801" y="11395"/>
                  </a:lnTo>
                  <a:lnTo>
                    <a:pt x="10770" y="11514"/>
                  </a:lnTo>
                  <a:lnTo>
                    <a:pt x="10741" y="11633"/>
                  </a:lnTo>
                  <a:lnTo>
                    <a:pt x="10681" y="11723"/>
                  </a:lnTo>
                  <a:lnTo>
                    <a:pt x="10622" y="11812"/>
                  </a:lnTo>
                  <a:lnTo>
                    <a:pt x="7438" y="14995"/>
                  </a:lnTo>
                  <a:lnTo>
                    <a:pt x="7349" y="15055"/>
                  </a:lnTo>
                  <a:lnTo>
                    <a:pt x="7230" y="15084"/>
                  </a:lnTo>
                  <a:lnTo>
                    <a:pt x="6992" y="15084"/>
                  </a:lnTo>
                  <a:lnTo>
                    <a:pt x="6873" y="15055"/>
                  </a:lnTo>
                  <a:lnTo>
                    <a:pt x="6784" y="14995"/>
                  </a:lnTo>
                  <a:lnTo>
                    <a:pt x="6695" y="14906"/>
                  </a:lnTo>
                  <a:lnTo>
                    <a:pt x="6605" y="14817"/>
                  </a:lnTo>
                  <a:lnTo>
                    <a:pt x="6545" y="14727"/>
                  </a:lnTo>
                  <a:lnTo>
                    <a:pt x="6516" y="14609"/>
                  </a:lnTo>
                  <a:lnTo>
                    <a:pt x="6516" y="14370"/>
                  </a:lnTo>
                  <a:lnTo>
                    <a:pt x="6545" y="14252"/>
                  </a:lnTo>
                  <a:lnTo>
                    <a:pt x="6605" y="14162"/>
                  </a:lnTo>
                  <a:lnTo>
                    <a:pt x="6695" y="14073"/>
                  </a:lnTo>
                  <a:lnTo>
                    <a:pt x="9789" y="10978"/>
                  </a:lnTo>
                  <a:lnTo>
                    <a:pt x="9967" y="10859"/>
                  </a:lnTo>
                  <a:lnTo>
                    <a:pt x="10087" y="10830"/>
                  </a:lnTo>
                  <a:lnTo>
                    <a:pt x="10205" y="10801"/>
                  </a:lnTo>
                  <a:close/>
                  <a:moveTo>
                    <a:pt x="18060" y="0"/>
                  </a:moveTo>
                  <a:lnTo>
                    <a:pt x="17406" y="29"/>
                  </a:lnTo>
                  <a:lnTo>
                    <a:pt x="16752" y="60"/>
                  </a:lnTo>
                  <a:lnTo>
                    <a:pt x="16096" y="149"/>
                  </a:lnTo>
                  <a:lnTo>
                    <a:pt x="15442" y="297"/>
                  </a:lnTo>
                  <a:lnTo>
                    <a:pt x="14817" y="446"/>
                  </a:lnTo>
                  <a:lnTo>
                    <a:pt x="14223" y="654"/>
                  </a:lnTo>
                  <a:lnTo>
                    <a:pt x="13687" y="922"/>
                  </a:lnTo>
                  <a:lnTo>
                    <a:pt x="13419" y="1042"/>
                  </a:lnTo>
                  <a:lnTo>
                    <a:pt x="13210" y="1219"/>
                  </a:lnTo>
                  <a:lnTo>
                    <a:pt x="12973" y="1368"/>
                  </a:lnTo>
                  <a:lnTo>
                    <a:pt x="6754" y="7587"/>
                  </a:lnTo>
                  <a:lnTo>
                    <a:pt x="476" y="7587"/>
                  </a:lnTo>
                  <a:lnTo>
                    <a:pt x="298" y="7616"/>
                  </a:lnTo>
                  <a:lnTo>
                    <a:pt x="179" y="7647"/>
                  </a:lnTo>
                  <a:lnTo>
                    <a:pt x="60" y="7706"/>
                  </a:lnTo>
                  <a:lnTo>
                    <a:pt x="0" y="7795"/>
                  </a:lnTo>
                  <a:lnTo>
                    <a:pt x="0" y="7884"/>
                  </a:lnTo>
                  <a:lnTo>
                    <a:pt x="30" y="8004"/>
                  </a:lnTo>
                  <a:lnTo>
                    <a:pt x="90" y="8122"/>
                  </a:lnTo>
                  <a:lnTo>
                    <a:pt x="208" y="8272"/>
                  </a:lnTo>
                  <a:lnTo>
                    <a:pt x="3154" y="11187"/>
                  </a:lnTo>
                  <a:lnTo>
                    <a:pt x="2768" y="11574"/>
                  </a:lnTo>
                  <a:lnTo>
                    <a:pt x="1161" y="11871"/>
                  </a:lnTo>
                  <a:lnTo>
                    <a:pt x="982" y="11931"/>
                  </a:lnTo>
                  <a:lnTo>
                    <a:pt x="833" y="11990"/>
                  </a:lnTo>
                  <a:lnTo>
                    <a:pt x="744" y="12109"/>
                  </a:lnTo>
                  <a:lnTo>
                    <a:pt x="685" y="12198"/>
                  </a:lnTo>
                  <a:lnTo>
                    <a:pt x="685" y="12317"/>
                  </a:lnTo>
                  <a:lnTo>
                    <a:pt x="714" y="12466"/>
                  </a:lnTo>
                  <a:lnTo>
                    <a:pt x="774" y="12585"/>
                  </a:lnTo>
                  <a:lnTo>
                    <a:pt x="893" y="12734"/>
                  </a:lnTo>
                  <a:lnTo>
                    <a:pt x="8866" y="20707"/>
                  </a:lnTo>
                  <a:lnTo>
                    <a:pt x="9016" y="20826"/>
                  </a:lnTo>
                  <a:lnTo>
                    <a:pt x="9134" y="20886"/>
                  </a:lnTo>
                  <a:lnTo>
                    <a:pt x="9283" y="20915"/>
                  </a:lnTo>
                  <a:lnTo>
                    <a:pt x="9402" y="20915"/>
                  </a:lnTo>
                  <a:lnTo>
                    <a:pt x="9491" y="20857"/>
                  </a:lnTo>
                  <a:lnTo>
                    <a:pt x="9610" y="20767"/>
                  </a:lnTo>
                  <a:lnTo>
                    <a:pt x="9670" y="20618"/>
                  </a:lnTo>
                  <a:lnTo>
                    <a:pt x="9730" y="20440"/>
                  </a:lnTo>
                  <a:lnTo>
                    <a:pt x="10027" y="18833"/>
                  </a:lnTo>
                  <a:lnTo>
                    <a:pt x="10413" y="18446"/>
                  </a:lnTo>
                  <a:lnTo>
                    <a:pt x="13330" y="21392"/>
                  </a:lnTo>
                  <a:lnTo>
                    <a:pt x="13478" y="21511"/>
                  </a:lnTo>
                  <a:lnTo>
                    <a:pt x="13598" y="21571"/>
                  </a:lnTo>
                  <a:lnTo>
                    <a:pt x="13716" y="21600"/>
                  </a:lnTo>
                  <a:lnTo>
                    <a:pt x="13806" y="21600"/>
                  </a:lnTo>
                  <a:lnTo>
                    <a:pt x="13895" y="21540"/>
                  </a:lnTo>
                  <a:lnTo>
                    <a:pt x="13955" y="21422"/>
                  </a:lnTo>
                  <a:lnTo>
                    <a:pt x="13984" y="21303"/>
                  </a:lnTo>
                  <a:lnTo>
                    <a:pt x="14014" y="21124"/>
                  </a:lnTo>
                  <a:lnTo>
                    <a:pt x="14014" y="14846"/>
                  </a:lnTo>
                  <a:lnTo>
                    <a:pt x="20053" y="8806"/>
                  </a:lnTo>
                  <a:lnTo>
                    <a:pt x="20232" y="8629"/>
                  </a:lnTo>
                  <a:lnTo>
                    <a:pt x="20381" y="8390"/>
                  </a:lnTo>
                  <a:lnTo>
                    <a:pt x="20560" y="8152"/>
                  </a:lnTo>
                  <a:lnTo>
                    <a:pt x="20678" y="7915"/>
                  </a:lnTo>
                  <a:lnTo>
                    <a:pt x="20946" y="7379"/>
                  </a:lnTo>
                  <a:lnTo>
                    <a:pt x="21154" y="6783"/>
                  </a:lnTo>
                  <a:lnTo>
                    <a:pt x="21303" y="6159"/>
                  </a:lnTo>
                  <a:lnTo>
                    <a:pt x="21451" y="5504"/>
                  </a:lnTo>
                  <a:lnTo>
                    <a:pt x="21542" y="4850"/>
                  </a:lnTo>
                  <a:lnTo>
                    <a:pt x="21600" y="3540"/>
                  </a:lnTo>
                  <a:lnTo>
                    <a:pt x="21600" y="2946"/>
                  </a:lnTo>
                  <a:lnTo>
                    <a:pt x="21571" y="2380"/>
                  </a:lnTo>
                  <a:lnTo>
                    <a:pt x="21511" y="1844"/>
                  </a:lnTo>
                  <a:lnTo>
                    <a:pt x="21422" y="1398"/>
                  </a:lnTo>
                  <a:lnTo>
                    <a:pt x="21333" y="1011"/>
                  </a:lnTo>
                  <a:lnTo>
                    <a:pt x="21214" y="714"/>
                  </a:lnTo>
                  <a:lnTo>
                    <a:pt x="21125" y="594"/>
                  </a:lnTo>
                  <a:lnTo>
                    <a:pt x="21065" y="536"/>
                  </a:lnTo>
                  <a:lnTo>
                    <a:pt x="21006" y="476"/>
                  </a:lnTo>
                  <a:lnTo>
                    <a:pt x="20886" y="386"/>
                  </a:lnTo>
                  <a:lnTo>
                    <a:pt x="20589" y="268"/>
                  </a:lnTo>
                  <a:lnTo>
                    <a:pt x="20203" y="179"/>
                  </a:lnTo>
                  <a:lnTo>
                    <a:pt x="19756" y="89"/>
                  </a:lnTo>
                  <a:lnTo>
                    <a:pt x="19221" y="29"/>
                  </a:lnTo>
                  <a:lnTo>
                    <a:pt x="18656" y="0"/>
                  </a:lnTo>
                  <a:close/>
                </a:path>
              </a:pathLst>
            </a:custGeom>
            <a:solidFill>
              <a:srgbClr val="FFFFFF"/>
            </a:solidFill>
            <a:ln w="12700" cap="flat">
              <a:noFill/>
              <a:miter lim="400000"/>
            </a:ln>
            <a:effectLst/>
          </p:spPr>
          <p:txBody>
            <a:bodyPr wrap="square" lIns="45718" tIns="45718" rIns="45718" bIns="45718" numCol="1" anchor="ctr">
              <a:noAutofit/>
            </a:bodyPr>
            <a:lstStyle/>
            <a:p>
              <a:endParaRPr/>
            </a:p>
          </p:txBody>
        </p:sp>
        <p:sp>
          <p:nvSpPr>
            <p:cNvPr id="13" name="Shape 287">
              <a:extLst>
                <a:ext uri="{FF2B5EF4-FFF2-40B4-BE49-F238E27FC236}">
                  <a16:creationId xmlns:a16="http://schemas.microsoft.com/office/drawing/2014/main" id="{91640E1E-69E8-827D-A7F7-1AFEC892E667}"/>
                </a:ext>
              </a:extLst>
            </p:cNvPr>
            <p:cNvSpPr/>
            <p:nvPr/>
          </p:nvSpPr>
          <p:spPr>
            <a:xfrm>
              <a:off x="5526532" y="1860639"/>
              <a:ext cx="61260" cy="61260"/>
            </a:xfrm>
            <a:custGeom>
              <a:avLst/>
              <a:gdLst/>
              <a:ahLst/>
              <a:cxnLst>
                <a:cxn ang="0">
                  <a:pos x="wd2" y="hd2"/>
                </a:cxn>
                <a:cxn ang="5400000">
                  <a:pos x="wd2" y="hd2"/>
                </a:cxn>
                <a:cxn ang="10800000">
                  <a:pos x="wd2" y="hd2"/>
                </a:cxn>
                <a:cxn ang="16200000">
                  <a:pos x="wd2" y="hd2"/>
                </a:cxn>
              </a:cxnLst>
              <a:rect l="0" t="0" r="r" b="b"/>
              <a:pathLst>
                <a:path w="21600" h="21600" extrusionOk="0">
                  <a:moveTo>
                    <a:pt x="14938" y="0"/>
                  </a:moveTo>
                  <a:lnTo>
                    <a:pt x="13678" y="177"/>
                  </a:lnTo>
                  <a:lnTo>
                    <a:pt x="12418" y="538"/>
                  </a:lnTo>
                  <a:lnTo>
                    <a:pt x="11157" y="1076"/>
                  </a:lnTo>
                  <a:lnTo>
                    <a:pt x="10081" y="1975"/>
                  </a:lnTo>
                  <a:lnTo>
                    <a:pt x="8998" y="3596"/>
                  </a:lnTo>
                  <a:lnTo>
                    <a:pt x="7377" y="6117"/>
                  </a:lnTo>
                  <a:lnTo>
                    <a:pt x="4142" y="12779"/>
                  </a:lnTo>
                  <a:lnTo>
                    <a:pt x="1260" y="18895"/>
                  </a:lnTo>
                  <a:lnTo>
                    <a:pt x="0" y="21600"/>
                  </a:lnTo>
                  <a:lnTo>
                    <a:pt x="2697" y="20340"/>
                  </a:lnTo>
                  <a:lnTo>
                    <a:pt x="8821" y="17458"/>
                  </a:lnTo>
                  <a:lnTo>
                    <a:pt x="15476" y="14216"/>
                  </a:lnTo>
                  <a:lnTo>
                    <a:pt x="17996" y="12594"/>
                  </a:lnTo>
                  <a:lnTo>
                    <a:pt x="19618" y="11519"/>
                  </a:lnTo>
                  <a:lnTo>
                    <a:pt x="20517" y="10435"/>
                  </a:lnTo>
                  <a:lnTo>
                    <a:pt x="21055" y="9175"/>
                  </a:lnTo>
                  <a:lnTo>
                    <a:pt x="21416" y="7915"/>
                  </a:lnTo>
                  <a:lnTo>
                    <a:pt x="21600" y="6655"/>
                  </a:lnTo>
                  <a:lnTo>
                    <a:pt x="21416" y="5394"/>
                  </a:lnTo>
                  <a:lnTo>
                    <a:pt x="21055" y="4134"/>
                  </a:lnTo>
                  <a:lnTo>
                    <a:pt x="20517" y="3058"/>
                  </a:lnTo>
                  <a:lnTo>
                    <a:pt x="19618" y="1975"/>
                  </a:lnTo>
                  <a:lnTo>
                    <a:pt x="18542" y="1076"/>
                  </a:lnTo>
                  <a:lnTo>
                    <a:pt x="17458" y="538"/>
                  </a:lnTo>
                  <a:lnTo>
                    <a:pt x="16198" y="177"/>
                  </a:lnTo>
                  <a:lnTo>
                    <a:pt x="14938" y="0"/>
                  </a:lnTo>
                  <a:close/>
                </a:path>
              </a:pathLst>
            </a:custGeom>
            <a:solidFill>
              <a:srgbClr val="FFFFFF"/>
            </a:solidFill>
            <a:ln w="12700" cap="flat">
              <a:noFill/>
              <a:miter lim="400000"/>
            </a:ln>
            <a:effectLst/>
          </p:spPr>
          <p:txBody>
            <a:bodyPr wrap="square" lIns="45718" tIns="45718" rIns="45718" bIns="45718" numCol="1" anchor="ctr">
              <a:noAutofit/>
            </a:bodyPr>
            <a:lstStyle/>
            <a:p>
              <a:endParaRPr/>
            </a:p>
          </p:txBody>
        </p:sp>
        <p:sp>
          <p:nvSpPr>
            <p:cNvPr id="14" name="Shape 288">
              <a:extLst>
                <a:ext uri="{FF2B5EF4-FFF2-40B4-BE49-F238E27FC236}">
                  <a16:creationId xmlns:a16="http://schemas.microsoft.com/office/drawing/2014/main" id="{7E4205E9-351F-8859-6113-2B8FB263079E}"/>
                </a:ext>
              </a:extLst>
            </p:cNvPr>
            <p:cNvSpPr/>
            <p:nvPr/>
          </p:nvSpPr>
          <p:spPr>
            <a:xfrm>
              <a:off x="5573996" y="1896357"/>
              <a:ext cx="39315" cy="39315"/>
            </a:xfrm>
            <a:custGeom>
              <a:avLst/>
              <a:gdLst/>
              <a:ahLst/>
              <a:cxnLst>
                <a:cxn ang="0">
                  <a:pos x="wd2" y="hd2"/>
                </a:cxn>
                <a:cxn ang="5400000">
                  <a:pos x="wd2" y="hd2"/>
                </a:cxn>
                <a:cxn ang="10800000">
                  <a:pos x="wd2" y="hd2"/>
                </a:cxn>
                <a:cxn ang="16200000">
                  <a:pos x="wd2" y="hd2"/>
                </a:cxn>
              </a:cxnLst>
              <a:rect l="0" t="0" r="r" b="b"/>
              <a:pathLst>
                <a:path w="21600" h="21600" extrusionOk="0">
                  <a:moveTo>
                    <a:pt x="12907" y="0"/>
                  </a:moveTo>
                  <a:lnTo>
                    <a:pt x="11219" y="287"/>
                  </a:lnTo>
                  <a:lnTo>
                    <a:pt x="9543" y="850"/>
                  </a:lnTo>
                  <a:lnTo>
                    <a:pt x="8142" y="1688"/>
                  </a:lnTo>
                  <a:lnTo>
                    <a:pt x="6729" y="2813"/>
                  </a:lnTo>
                  <a:lnTo>
                    <a:pt x="5328" y="4490"/>
                  </a:lnTo>
                  <a:lnTo>
                    <a:pt x="4214" y="7016"/>
                  </a:lnTo>
                  <a:lnTo>
                    <a:pt x="3089" y="10105"/>
                  </a:lnTo>
                  <a:lnTo>
                    <a:pt x="1964" y="13470"/>
                  </a:lnTo>
                  <a:lnTo>
                    <a:pt x="563" y="19361"/>
                  </a:lnTo>
                  <a:lnTo>
                    <a:pt x="0" y="21600"/>
                  </a:lnTo>
                  <a:lnTo>
                    <a:pt x="2526" y="21324"/>
                  </a:lnTo>
                  <a:lnTo>
                    <a:pt x="8417" y="19636"/>
                  </a:lnTo>
                  <a:lnTo>
                    <a:pt x="11506" y="18798"/>
                  </a:lnTo>
                  <a:lnTo>
                    <a:pt x="14584" y="17673"/>
                  </a:lnTo>
                  <a:lnTo>
                    <a:pt x="17397" y="16272"/>
                  </a:lnTo>
                  <a:lnTo>
                    <a:pt x="19074" y="15146"/>
                  </a:lnTo>
                  <a:lnTo>
                    <a:pt x="20199" y="13745"/>
                  </a:lnTo>
                  <a:lnTo>
                    <a:pt x="21037" y="12069"/>
                  </a:lnTo>
                  <a:lnTo>
                    <a:pt x="21600" y="10656"/>
                  </a:lnTo>
                  <a:lnTo>
                    <a:pt x="21600" y="7292"/>
                  </a:lnTo>
                  <a:lnTo>
                    <a:pt x="21037" y="5615"/>
                  </a:lnTo>
                  <a:lnTo>
                    <a:pt x="20199" y="4214"/>
                  </a:lnTo>
                  <a:lnTo>
                    <a:pt x="19074" y="2813"/>
                  </a:lnTo>
                  <a:lnTo>
                    <a:pt x="17673" y="1688"/>
                  </a:lnTo>
                  <a:lnTo>
                    <a:pt x="16272" y="850"/>
                  </a:lnTo>
                  <a:lnTo>
                    <a:pt x="14584" y="287"/>
                  </a:lnTo>
                  <a:lnTo>
                    <a:pt x="12907" y="0"/>
                  </a:lnTo>
                  <a:close/>
                </a:path>
              </a:pathLst>
            </a:custGeom>
            <a:solidFill>
              <a:srgbClr val="FFFFFF"/>
            </a:solidFill>
            <a:ln w="12700" cap="flat">
              <a:noFill/>
              <a:miter lim="400000"/>
            </a:ln>
            <a:effectLst/>
          </p:spPr>
          <p:txBody>
            <a:bodyPr wrap="square" lIns="45718" tIns="45718" rIns="45718" bIns="45718" numCol="1" anchor="ctr">
              <a:noAutofit/>
            </a:bodyPr>
            <a:lstStyle/>
            <a:p>
              <a:endParaRPr/>
            </a:p>
          </p:txBody>
        </p:sp>
        <p:sp>
          <p:nvSpPr>
            <p:cNvPr id="15" name="Shape 289">
              <a:extLst>
                <a:ext uri="{FF2B5EF4-FFF2-40B4-BE49-F238E27FC236}">
                  <a16:creationId xmlns:a16="http://schemas.microsoft.com/office/drawing/2014/main" id="{597F1C2B-538F-9D8B-7AA1-CE9CB01A8A1B}"/>
                </a:ext>
              </a:extLst>
            </p:cNvPr>
            <p:cNvSpPr/>
            <p:nvPr/>
          </p:nvSpPr>
          <p:spPr>
            <a:xfrm>
              <a:off x="5512759" y="1835119"/>
              <a:ext cx="39294" cy="39294"/>
            </a:xfrm>
            <a:custGeom>
              <a:avLst/>
              <a:gdLst/>
              <a:ahLst/>
              <a:cxnLst>
                <a:cxn ang="0">
                  <a:pos x="wd2" y="hd2"/>
                </a:cxn>
                <a:cxn ang="5400000">
                  <a:pos x="wd2" y="hd2"/>
                </a:cxn>
                <a:cxn ang="10800000">
                  <a:pos x="wd2" y="hd2"/>
                </a:cxn>
                <a:cxn ang="16200000">
                  <a:pos x="wd2" y="hd2"/>
                </a:cxn>
              </a:cxnLst>
              <a:rect l="0" t="0" r="r" b="b"/>
              <a:pathLst>
                <a:path w="21600" h="21600" extrusionOk="0">
                  <a:moveTo>
                    <a:pt x="10938" y="0"/>
                  </a:moveTo>
                  <a:lnTo>
                    <a:pt x="9536" y="551"/>
                  </a:lnTo>
                  <a:lnTo>
                    <a:pt x="7847" y="1402"/>
                  </a:lnTo>
                  <a:lnTo>
                    <a:pt x="6446" y="2516"/>
                  </a:lnTo>
                  <a:lnTo>
                    <a:pt x="5331" y="4205"/>
                  </a:lnTo>
                  <a:lnTo>
                    <a:pt x="3918" y="7009"/>
                  </a:lnTo>
                  <a:lnTo>
                    <a:pt x="2803" y="10099"/>
                  </a:lnTo>
                  <a:lnTo>
                    <a:pt x="1953" y="13178"/>
                  </a:lnTo>
                  <a:lnTo>
                    <a:pt x="276" y="19072"/>
                  </a:lnTo>
                  <a:lnTo>
                    <a:pt x="0" y="21600"/>
                  </a:lnTo>
                  <a:lnTo>
                    <a:pt x="2240" y="21037"/>
                  </a:lnTo>
                  <a:lnTo>
                    <a:pt x="8134" y="19635"/>
                  </a:lnTo>
                  <a:lnTo>
                    <a:pt x="11501" y="18521"/>
                  </a:lnTo>
                  <a:lnTo>
                    <a:pt x="14591" y="17395"/>
                  </a:lnTo>
                  <a:lnTo>
                    <a:pt x="17108" y="16269"/>
                  </a:lnTo>
                  <a:lnTo>
                    <a:pt x="18797" y="14867"/>
                  </a:lnTo>
                  <a:lnTo>
                    <a:pt x="19923" y="13466"/>
                  </a:lnTo>
                  <a:lnTo>
                    <a:pt x="20761" y="12064"/>
                  </a:lnTo>
                  <a:lnTo>
                    <a:pt x="21324" y="10375"/>
                  </a:lnTo>
                  <a:lnTo>
                    <a:pt x="21600" y="8697"/>
                  </a:lnTo>
                  <a:lnTo>
                    <a:pt x="21324" y="7009"/>
                  </a:lnTo>
                  <a:lnTo>
                    <a:pt x="20761" y="5331"/>
                  </a:lnTo>
                  <a:lnTo>
                    <a:pt x="19923" y="3929"/>
                  </a:lnTo>
                  <a:lnTo>
                    <a:pt x="18797" y="2516"/>
                  </a:lnTo>
                  <a:lnTo>
                    <a:pt x="17395" y="1402"/>
                  </a:lnTo>
                  <a:lnTo>
                    <a:pt x="15993" y="551"/>
                  </a:lnTo>
                  <a:lnTo>
                    <a:pt x="14304" y="0"/>
                  </a:lnTo>
                  <a:close/>
                </a:path>
              </a:pathLst>
            </a:custGeom>
            <a:solidFill>
              <a:srgbClr val="FFFFFF"/>
            </a:solidFill>
            <a:ln w="12700" cap="flat">
              <a:noFill/>
              <a:miter lim="400000"/>
            </a:ln>
            <a:effectLst/>
          </p:spPr>
          <p:txBody>
            <a:bodyPr wrap="square" lIns="45718" tIns="45718" rIns="45718" bIns="45718" numCol="1" anchor="ctr">
              <a:noAutofit/>
            </a:bodyPr>
            <a:lstStyle/>
            <a:p>
              <a:endParaRPr/>
            </a:p>
          </p:txBody>
        </p:sp>
      </p:grpSp>
      <p:pic>
        <p:nvPicPr>
          <p:cNvPr id="4" name="Picture 3" descr="Graphical user interface, application&#10;&#10;Description automatically generated">
            <a:extLst>
              <a:ext uri="{FF2B5EF4-FFF2-40B4-BE49-F238E27FC236}">
                <a16:creationId xmlns:a16="http://schemas.microsoft.com/office/drawing/2014/main" id="{01C7BC56-748A-91F2-E192-50BDA0DC4B72}"/>
              </a:ext>
            </a:extLst>
          </p:cNvPr>
          <p:cNvPicPr>
            <a:picLocks noChangeAspect="1"/>
          </p:cNvPicPr>
          <p:nvPr/>
        </p:nvPicPr>
        <p:blipFill rotWithShape="1">
          <a:blip r:embed="rId4">
            <a:extLst>
              <a:ext uri="{28A0092B-C50C-407E-A947-70E740481C1C}">
                <a14:useLocalDpi xmlns:a14="http://schemas.microsoft.com/office/drawing/2010/main" val="0"/>
              </a:ext>
            </a:extLst>
          </a:blip>
          <a:srcRect l="40083" t="50210" r="10671" b="20581"/>
          <a:stretch/>
        </p:blipFill>
        <p:spPr>
          <a:xfrm>
            <a:off x="8641881" y="153827"/>
            <a:ext cx="3397721" cy="1115403"/>
          </a:xfrm>
          <a:prstGeom prst="rect">
            <a:avLst/>
          </a:prstGeom>
        </p:spPr>
      </p:pic>
      <p:pic>
        <p:nvPicPr>
          <p:cNvPr id="16" name="Picture 15">
            <a:extLst>
              <a:ext uri="{FF2B5EF4-FFF2-40B4-BE49-F238E27FC236}">
                <a16:creationId xmlns:a16="http://schemas.microsoft.com/office/drawing/2014/main" id="{2B7587F1-95C7-6581-1270-4C32F8A3DBB8}"/>
              </a:ext>
            </a:extLst>
          </p:cNvPr>
          <p:cNvPicPr>
            <a:picLocks noChangeAspect="1"/>
          </p:cNvPicPr>
          <p:nvPr/>
        </p:nvPicPr>
        <p:blipFill>
          <a:blip r:embed="rId5"/>
          <a:stretch>
            <a:fillRect/>
          </a:stretch>
        </p:blipFill>
        <p:spPr>
          <a:xfrm>
            <a:off x="2597144" y="2876094"/>
            <a:ext cx="3971807" cy="3747632"/>
          </a:xfrm>
          <a:prstGeom prst="rect">
            <a:avLst/>
          </a:prstGeom>
          <a:ln>
            <a:noFill/>
          </a:ln>
          <a:effectLst>
            <a:outerShdw blurRad="292100" dist="139700" dir="2700000" algn="tl" rotWithShape="0">
              <a:srgbClr val="333333">
                <a:alpha val="65000"/>
              </a:srgbClr>
            </a:outerShdw>
          </a:effectLst>
        </p:spPr>
      </p:pic>
      <p:sp>
        <p:nvSpPr>
          <p:cNvPr id="17" name="Title 1">
            <a:extLst>
              <a:ext uri="{FF2B5EF4-FFF2-40B4-BE49-F238E27FC236}">
                <a16:creationId xmlns:a16="http://schemas.microsoft.com/office/drawing/2014/main" id="{8CE46D47-E36C-4C36-08DE-496D15D83A43}"/>
              </a:ext>
            </a:extLst>
          </p:cNvPr>
          <p:cNvSpPr>
            <a:spLocks noGrp="1"/>
          </p:cNvSpPr>
          <p:nvPr>
            <p:ph type="title"/>
          </p:nvPr>
        </p:nvSpPr>
        <p:spPr>
          <a:xfrm>
            <a:off x="838200" y="365125"/>
            <a:ext cx="10515600" cy="1325563"/>
          </a:xfrm>
        </p:spPr>
        <p:txBody>
          <a:bodyPr/>
          <a:lstStyle/>
          <a:p>
            <a:r>
              <a:rPr lang="en-GB" dirty="0"/>
              <a:t>Knowledge Extraction</a:t>
            </a:r>
          </a:p>
        </p:txBody>
      </p:sp>
    </p:spTree>
    <p:extLst>
      <p:ext uri="{BB962C8B-B14F-4D97-AF65-F5344CB8AC3E}">
        <p14:creationId xmlns:p14="http://schemas.microsoft.com/office/powerpoint/2010/main" val="754050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169 4.81481E-6 L -0.17148 -0.24607 " pathEditMode="relative" rAng="0" ptsTypes="AA">
                                      <p:cBhvr>
                                        <p:cTn id="6" dur="1000" fill="hold"/>
                                        <p:tgtEl>
                                          <p:spTgt spid="5"/>
                                        </p:tgtEl>
                                        <p:attrNameLst>
                                          <p:attrName>ppt_x</p:attrName>
                                          <p:attrName>ppt_y</p:attrName>
                                        </p:attrNameLst>
                                      </p:cBhvr>
                                      <p:rCtr x="-8659" y="-12315"/>
                                    </p:animMotion>
                                  </p:childTnLst>
                                </p:cTn>
                              </p:par>
                            </p:childTnLst>
                          </p:cTn>
                        </p:par>
                        <p:par>
                          <p:cTn id="7" fill="hold">
                            <p:stCondLst>
                              <p:cond delay="1000"/>
                            </p:stCondLst>
                            <p:childTnLst>
                              <p:par>
                                <p:cTn id="8" presetID="2" presetClass="entr" presetSubtype="2" fill="hold" grpId="0" nodeType="afterEffect">
                                  <p:stCondLst>
                                    <p:cond delay="0"/>
                                  </p:stCondLst>
                                  <p:childTnLst>
                                    <p:set>
                                      <p:cBhvr>
                                        <p:cTn id="9" dur="1" fill="hold">
                                          <p:stCondLst>
                                            <p:cond delay="0"/>
                                          </p:stCondLst>
                                        </p:cTn>
                                        <p:tgtEl>
                                          <p:spTgt spid="6">
                                            <p:bg/>
                                          </p:spTgt>
                                        </p:tgtEl>
                                        <p:attrNameLst>
                                          <p:attrName>style.visibility</p:attrName>
                                        </p:attrNameLst>
                                      </p:cBhvr>
                                      <p:to>
                                        <p:strVal val="visible"/>
                                      </p:to>
                                    </p:set>
                                    <p:anim calcmode="lin" valueType="num">
                                      <p:cBhvr additive="base">
                                        <p:cTn id="10" dur="500" fill="hold"/>
                                        <p:tgtEl>
                                          <p:spTgt spid="6">
                                            <p:bg/>
                                          </p:spTgt>
                                        </p:tgtEl>
                                        <p:attrNameLst>
                                          <p:attrName>ppt_x</p:attrName>
                                        </p:attrNameLst>
                                      </p:cBhvr>
                                      <p:tavLst>
                                        <p:tav tm="0">
                                          <p:val>
                                            <p:strVal val="1+#ppt_w/2"/>
                                          </p:val>
                                        </p:tav>
                                        <p:tav tm="100000">
                                          <p:val>
                                            <p:strVal val="#ppt_x"/>
                                          </p:val>
                                        </p:tav>
                                      </p:tavLst>
                                    </p:anim>
                                    <p:anim calcmode="lin" valueType="num">
                                      <p:cBhvr additive="base">
                                        <p:cTn id="11" dur="500" fill="hold"/>
                                        <p:tgtEl>
                                          <p:spTgt spid="6">
                                            <p:bg/>
                                          </p:spTgt>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additive="base">
                                        <p:cTn id="14"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15" dur="500" fill="hold"/>
                                        <p:tgtEl>
                                          <p:spTgt spid="6">
                                            <p:txEl>
                                              <p:pRg st="0" end="0"/>
                                            </p:txEl>
                                          </p:spTgt>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 calcmode="lin" valueType="num">
                                      <p:cBhvr additive="base">
                                        <p:cTn id="18" dur="500" fill="hold"/>
                                        <p:tgtEl>
                                          <p:spTgt spid="6">
                                            <p:txEl>
                                              <p:pRg st="1" end="1"/>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6">
                                            <p:txEl>
                                              <p:pRg st="1" end="1"/>
                                            </p:txEl>
                                          </p:spTgt>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1+#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1+#ppt_w/2"/>
                                          </p:val>
                                        </p:tav>
                                        <p:tav tm="100000">
                                          <p:val>
                                            <p:strVal val="#ppt_x"/>
                                          </p:val>
                                        </p:tav>
                                      </p:tavLst>
                                    </p:anim>
                                    <p:anim calcmode="lin" valueType="num">
                                      <p:cBhvr additive="base">
                                        <p:cTn id="27"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1+#ppt_w/2"/>
                                          </p:val>
                                        </p:tav>
                                        <p:tav tm="100000">
                                          <p:val>
                                            <p:strVal val="#ppt_x"/>
                                          </p:val>
                                        </p:tav>
                                      </p:tavLst>
                                    </p:anim>
                                    <p:anim calcmode="lin" valueType="num">
                                      <p:cBhvr additive="base">
                                        <p:cTn id="33" dur="500" fill="hold"/>
                                        <p:tgtEl>
                                          <p:spTgt spid="7"/>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fill="hold"/>
                                        <p:tgtEl>
                                          <p:spTgt spid="9"/>
                                        </p:tgtEl>
                                        <p:attrNameLst>
                                          <p:attrName>ppt_x</p:attrName>
                                        </p:attrNameLst>
                                      </p:cBhvr>
                                      <p:tavLst>
                                        <p:tav tm="0">
                                          <p:val>
                                            <p:strVal val="1+#ppt_w/2"/>
                                          </p:val>
                                        </p:tav>
                                        <p:tav tm="100000">
                                          <p:val>
                                            <p:strVal val="#ppt_x"/>
                                          </p:val>
                                        </p:tav>
                                      </p:tavLst>
                                    </p:anim>
                                    <p:anim calcmode="lin" valueType="num">
                                      <p:cBhvr additive="base">
                                        <p:cTn id="37" dur="500" fill="hold"/>
                                        <p:tgtEl>
                                          <p:spTgt spid="9"/>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additive="base">
                                        <p:cTn id="40" dur="500" fill="hold"/>
                                        <p:tgtEl>
                                          <p:spTgt spid="10"/>
                                        </p:tgtEl>
                                        <p:attrNameLst>
                                          <p:attrName>ppt_x</p:attrName>
                                        </p:attrNameLst>
                                      </p:cBhvr>
                                      <p:tavLst>
                                        <p:tav tm="0">
                                          <p:val>
                                            <p:strVal val="1+#ppt_w/2"/>
                                          </p:val>
                                        </p:tav>
                                        <p:tav tm="100000">
                                          <p:val>
                                            <p:strVal val="#ppt_x"/>
                                          </p:val>
                                        </p:tav>
                                      </p:tavLst>
                                    </p:anim>
                                    <p:anim calcmode="lin" valueType="num">
                                      <p:cBhvr additive="base">
                                        <p:cTn id="41"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7" grpId="0" animBg="1"/>
      <p:bldP spid="8" grpId="0" animBg="1"/>
      <p:bldP spid="9"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466FE-0A16-30A9-23FA-9BECD3155774}"/>
              </a:ext>
            </a:extLst>
          </p:cNvPr>
          <p:cNvSpPr>
            <a:spLocks noGrp="1"/>
          </p:cNvSpPr>
          <p:nvPr>
            <p:ph type="title"/>
          </p:nvPr>
        </p:nvSpPr>
        <p:spPr/>
        <p:txBody>
          <a:bodyPr/>
          <a:lstStyle/>
          <a:p>
            <a:r>
              <a:rPr lang="en-GB" dirty="0"/>
              <a:t>Knowledge Extraction</a:t>
            </a:r>
          </a:p>
        </p:txBody>
      </p:sp>
      <p:sp>
        <p:nvSpPr>
          <p:cNvPr id="3" name="Content Placeholder 2">
            <a:extLst>
              <a:ext uri="{FF2B5EF4-FFF2-40B4-BE49-F238E27FC236}">
                <a16:creationId xmlns:a16="http://schemas.microsoft.com/office/drawing/2014/main" id="{D7698B47-E4D9-F337-1DE9-C11C22397251}"/>
              </a:ext>
            </a:extLst>
          </p:cNvPr>
          <p:cNvSpPr>
            <a:spLocks noGrp="1"/>
          </p:cNvSpPr>
          <p:nvPr>
            <p:ph idx="1"/>
          </p:nvPr>
        </p:nvSpPr>
        <p:spPr/>
        <p:txBody>
          <a:bodyPr/>
          <a:lstStyle/>
          <a:p>
            <a:r>
              <a:rPr lang="en-GB" dirty="0"/>
              <a:t>Robustly optimized BERT approach (</a:t>
            </a:r>
            <a:r>
              <a:rPr lang="en-GB" dirty="0" err="1"/>
              <a:t>RoBERTa</a:t>
            </a:r>
            <a:r>
              <a:rPr lang="en-GB" dirty="0"/>
              <a:t>), a model using the Stanford Question Answering Dataset (SQuAD.0) </a:t>
            </a:r>
          </a:p>
          <a:p>
            <a:r>
              <a:rPr lang="en-GB" dirty="0"/>
              <a:t>Experiment on 140 devices</a:t>
            </a:r>
          </a:p>
          <a:p>
            <a:pPr lvl="1"/>
            <a:r>
              <a:rPr lang="en-GB" dirty="0"/>
              <a:t>Learning rate: 5e-5</a:t>
            </a:r>
          </a:p>
          <a:p>
            <a:pPr lvl="1"/>
            <a:r>
              <a:rPr lang="en-GB" dirty="0"/>
              <a:t>Batch size 32, Epoch 20 </a:t>
            </a:r>
          </a:p>
          <a:p>
            <a:endParaRPr lang="en-GB" dirty="0"/>
          </a:p>
          <a:p>
            <a:endParaRPr lang="en-GB" dirty="0"/>
          </a:p>
        </p:txBody>
      </p:sp>
      <p:graphicFrame>
        <p:nvGraphicFramePr>
          <p:cNvPr id="7" name="Shape 202">
            <a:extLst>
              <a:ext uri="{FF2B5EF4-FFF2-40B4-BE49-F238E27FC236}">
                <a16:creationId xmlns:a16="http://schemas.microsoft.com/office/drawing/2014/main" id="{16B89951-498A-985E-7AAA-3C33C8E2A439}"/>
              </a:ext>
            </a:extLst>
          </p:cNvPr>
          <p:cNvGraphicFramePr/>
          <p:nvPr>
            <p:extLst>
              <p:ext uri="{D42A27DB-BD31-4B8C-83A1-F6EECF244321}">
                <p14:modId xmlns:p14="http://schemas.microsoft.com/office/powerpoint/2010/main" val="3114688951"/>
              </p:ext>
            </p:extLst>
          </p:nvPr>
        </p:nvGraphicFramePr>
        <p:xfrm>
          <a:off x="2060970" y="4213984"/>
          <a:ext cx="5403272" cy="2181906"/>
        </p:xfrm>
        <a:graphic>
          <a:graphicData uri="http://schemas.openxmlformats.org/drawingml/2006/table">
            <a:tbl>
              <a:tblPr/>
              <a:tblGrid>
                <a:gridCol w="1350818">
                  <a:extLst>
                    <a:ext uri="{9D8B030D-6E8A-4147-A177-3AD203B41FA5}">
                      <a16:colId xmlns:a16="http://schemas.microsoft.com/office/drawing/2014/main" val="20000"/>
                    </a:ext>
                  </a:extLst>
                </a:gridCol>
                <a:gridCol w="1350818">
                  <a:extLst>
                    <a:ext uri="{9D8B030D-6E8A-4147-A177-3AD203B41FA5}">
                      <a16:colId xmlns:a16="http://schemas.microsoft.com/office/drawing/2014/main" val="20002"/>
                    </a:ext>
                  </a:extLst>
                </a:gridCol>
                <a:gridCol w="1350818">
                  <a:extLst>
                    <a:ext uri="{9D8B030D-6E8A-4147-A177-3AD203B41FA5}">
                      <a16:colId xmlns:a16="http://schemas.microsoft.com/office/drawing/2014/main" val="652374711"/>
                    </a:ext>
                  </a:extLst>
                </a:gridCol>
                <a:gridCol w="1350818">
                  <a:extLst>
                    <a:ext uri="{9D8B030D-6E8A-4147-A177-3AD203B41FA5}">
                      <a16:colId xmlns:a16="http://schemas.microsoft.com/office/drawing/2014/main" val="20003"/>
                    </a:ext>
                  </a:extLst>
                </a:gridCol>
              </a:tblGrid>
              <a:tr h="446721">
                <a:tc>
                  <a:txBody>
                    <a:bodyPr/>
                    <a:lstStyle/>
                    <a:p>
                      <a:pPr algn="l">
                        <a:defRPr sz="1400">
                          <a:sym typeface="Arial"/>
                        </a:defRPr>
                      </a:pPr>
                      <a:endParaRPr b="0" dirty="0"/>
                    </a:p>
                  </a:txBody>
                  <a:tcPr marL="91425" marR="91425" marT="91425" marB="91425" anchor="ctr" horzOverflow="overflow">
                    <a:lnL w="76200">
                      <a:solidFill>
                        <a:srgbClr val="2185C5">
                          <a:alpha val="0"/>
                        </a:srgbClr>
                      </a:solidFill>
                    </a:lnL>
                    <a:lnR>
                      <a:solidFill>
                        <a:srgbClr val="2185C5">
                          <a:alpha val="0"/>
                        </a:srgbClr>
                      </a:solidFill>
                    </a:lnR>
                    <a:lnT w="76200">
                      <a:solidFill>
                        <a:srgbClr val="2185C5"/>
                      </a:solidFill>
                    </a:lnT>
                    <a:lnB>
                      <a:solidFill>
                        <a:srgbClr val="7ECEFD"/>
                      </a:solidFill>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US" sz="1400" b="0" i="0" u="none" strike="noStrike" cap="none" spc="0" baseline="0" dirty="0">
                          <a:ln>
                            <a:noFill/>
                          </a:ln>
                          <a:solidFill>
                            <a:srgbClr val="2185C5"/>
                          </a:solidFill>
                          <a:uFillTx/>
                          <a:latin typeface="Raleway"/>
                          <a:ea typeface="+mn-ea"/>
                          <a:cs typeface="+mn-cs"/>
                          <a:sym typeface="Lato"/>
                        </a:rPr>
                        <a:t>Precision</a:t>
                      </a:r>
                    </a:p>
                  </a:txBody>
                  <a:tcPr marL="91425" marR="91425" marT="91425" marB="91425" anchor="ctr" horzOverflow="overflow">
                    <a:lnL w="9525" cap="flat" cmpd="sng" algn="ctr">
                      <a:solidFill>
                        <a:srgbClr val="2185C5">
                          <a:alpha val="0"/>
                        </a:srgbClr>
                      </a:solidFill>
                      <a:prstDash val="solid"/>
                      <a:round/>
                      <a:headEnd type="none" w="med" len="med"/>
                      <a:tailEnd type="none" w="med" len="med"/>
                    </a:lnL>
                    <a:lnR>
                      <a:solidFill>
                        <a:srgbClr val="2185C5">
                          <a:alpha val="0"/>
                        </a:srgbClr>
                      </a:solidFill>
                    </a:lnR>
                    <a:lnT w="76200">
                      <a:solidFill>
                        <a:srgbClr val="2185C5"/>
                      </a:solidFill>
                    </a:lnT>
                    <a:lnB w="9525" cap="flat" cmpd="sng" algn="ctr">
                      <a:solidFill>
                        <a:srgbClr val="7ECEFD"/>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US" sz="1400" b="0" i="0" u="none" strike="noStrike" cap="none" spc="0" baseline="0" dirty="0">
                          <a:ln>
                            <a:noFill/>
                          </a:ln>
                          <a:solidFill>
                            <a:srgbClr val="2185C5"/>
                          </a:solidFill>
                          <a:uFillTx/>
                          <a:latin typeface="Raleway"/>
                          <a:ea typeface="+mn-ea"/>
                          <a:cs typeface="+mn-cs"/>
                          <a:sym typeface="Lato"/>
                        </a:rPr>
                        <a:t>Recall</a:t>
                      </a:r>
                    </a:p>
                  </a:txBody>
                  <a:tcPr marL="91425" marR="91425" marT="91425" marB="91425" anchor="ctr" horzOverflow="overflow">
                    <a:lnL w="9525" cap="flat" cmpd="sng" algn="ctr">
                      <a:solidFill>
                        <a:srgbClr val="2185C5">
                          <a:alpha val="0"/>
                        </a:srgbClr>
                      </a:solidFill>
                      <a:prstDash val="solid"/>
                      <a:round/>
                      <a:headEnd type="none" w="med" len="med"/>
                      <a:tailEnd type="none" w="med" len="med"/>
                    </a:lnL>
                    <a:lnR>
                      <a:solidFill>
                        <a:srgbClr val="2185C5">
                          <a:alpha val="0"/>
                        </a:srgbClr>
                      </a:solidFill>
                    </a:lnR>
                    <a:lnT w="76200">
                      <a:solidFill>
                        <a:srgbClr val="2185C5"/>
                      </a:solidFill>
                    </a:lnT>
                    <a:lnB w="9525" cap="flat" cmpd="sng" algn="ctr">
                      <a:solidFill>
                        <a:srgbClr val="7ECEFD"/>
                      </a:solidFill>
                      <a:prstDash val="solid"/>
                      <a:round/>
                      <a:headEnd type="none" w="med" len="med"/>
                      <a:tailEnd type="none" w="med" len="med"/>
                    </a:lnB>
                  </a:tcPr>
                </a:tc>
                <a:tc>
                  <a:txBody>
                    <a:bodyPr/>
                    <a:lstStyle/>
                    <a:p>
                      <a:pPr algn="ctr">
                        <a:defRPr sz="1800"/>
                      </a:pPr>
                      <a:r>
                        <a:rPr lang="en-US" sz="1400" b="0" dirty="0">
                          <a:solidFill>
                            <a:srgbClr val="2185C5"/>
                          </a:solidFill>
                          <a:latin typeface="Raleway"/>
                          <a:ea typeface="Raleway"/>
                          <a:cs typeface="Raleway"/>
                          <a:sym typeface="Raleway"/>
                        </a:rPr>
                        <a:t>F1</a:t>
                      </a:r>
                      <a:endParaRPr sz="1400" b="0" dirty="0">
                        <a:solidFill>
                          <a:srgbClr val="2185C5"/>
                        </a:solidFill>
                        <a:latin typeface="Raleway"/>
                        <a:ea typeface="Raleway"/>
                        <a:cs typeface="Raleway"/>
                        <a:sym typeface="Raleway"/>
                      </a:endParaRPr>
                    </a:p>
                  </a:txBody>
                  <a:tcPr marL="91425" marR="91425" marT="91425" marB="91425" anchor="ctr" horzOverflow="overflow">
                    <a:lnL>
                      <a:solidFill>
                        <a:srgbClr val="2185C5">
                          <a:alpha val="0"/>
                        </a:srgbClr>
                      </a:solidFill>
                    </a:lnL>
                    <a:lnR w="76200">
                      <a:solidFill>
                        <a:srgbClr val="2185C5">
                          <a:alpha val="0"/>
                        </a:srgbClr>
                      </a:solidFill>
                    </a:lnR>
                    <a:lnT w="76200">
                      <a:solidFill>
                        <a:srgbClr val="2185C5"/>
                      </a:solidFill>
                    </a:lnT>
                    <a:lnB>
                      <a:solidFill>
                        <a:srgbClr val="7ECEFD"/>
                      </a:solidFill>
                    </a:lnB>
                  </a:tcPr>
                </a:tc>
                <a:extLst>
                  <a:ext uri="{0D108BD9-81ED-4DB2-BD59-A6C34878D82A}">
                    <a16:rowId xmlns:a16="http://schemas.microsoft.com/office/drawing/2014/main" val="10000"/>
                  </a:ext>
                </a:extLst>
              </a:tr>
              <a:tr h="516045">
                <a:tc>
                  <a:txBody>
                    <a:bodyPr/>
                    <a:lstStyle/>
                    <a:p>
                      <a:pPr marL="0" marR="0" lvl="0" indent="0" algn="r" defTabSz="914400" rtl="0" eaLnBrk="1" fontAlgn="auto" latinLnBrk="0" hangingPunct="1">
                        <a:lnSpc>
                          <a:spcPct val="100000"/>
                        </a:lnSpc>
                        <a:spcBef>
                          <a:spcPts val="0"/>
                        </a:spcBef>
                        <a:spcAft>
                          <a:spcPts val="0"/>
                        </a:spcAft>
                        <a:buClrTx/>
                        <a:buSzTx/>
                        <a:buFontTx/>
                        <a:buNone/>
                        <a:tabLst/>
                        <a:defRPr sz="1800"/>
                      </a:pPr>
                      <a:r>
                        <a:rPr lang="en-US" sz="1400" b="0" i="0" u="none" strike="noStrike" cap="none" spc="0" baseline="0" dirty="0">
                          <a:ln>
                            <a:noFill/>
                          </a:ln>
                          <a:solidFill>
                            <a:srgbClr val="2185C5"/>
                          </a:solidFill>
                          <a:uFillTx/>
                          <a:latin typeface="Raleway"/>
                          <a:ea typeface="+mn-ea"/>
                          <a:cs typeface="+mn-cs"/>
                          <a:sym typeface="Lato"/>
                        </a:rPr>
                        <a:t>Parameter</a:t>
                      </a:r>
                    </a:p>
                  </a:txBody>
                  <a:tcPr marL="91425" marR="91425" marT="91425" marB="91425" anchor="ctr" horzOverflow="overflow">
                    <a:lnL w="76200">
                      <a:solidFill>
                        <a:srgbClr val="2185C5">
                          <a:alpha val="0"/>
                        </a:srgbClr>
                      </a:solidFill>
                    </a:lnL>
                    <a:lnR w="9525" cap="flat" cmpd="sng" algn="ctr">
                      <a:solidFill>
                        <a:srgbClr val="2185C5">
                          <a:alpha val="0"/>
                        </a:srgbClr>
                      </a:solidFill>
                      <a:prstDash val="solid"/>
                      <a:round/>
                      <a:headEnd type="none" w="med" len="med"/>
                      <a:tailEnd type="none" w="med" len="med"/>
                    </a:lnR>
                    <a:lnT w="9525" cap="flat" cmpd="sng" algn="ctr">
                      <a:solidFill>
                        <a:srgbClr val="7ECEFD"/>
                      </a:solidFill>
                      <a:prstDash val="solid"/>
                      <a:round/>
                      <a:headEnd type="none" w="med" len="med"/>
                      <a:tailEnd type="none" w="med" len="med"/>
                    </a:lnT>
                    <a:lnB w="9525" cap="flat" cmpd="sng" algn="ctr">
                      <a:solidFill>
                        <a:srgbClr val="7ECEFD"/>
                      </a:solidFill>
                      <a:prstDash val="solid"/>
                      <a:round/>
                      <a:headEnd type="none" w="med" len="med"/>
                      <a:tailEnd type="none" w="med" len="med"/>
                    </a:lnB>
                  </a:tcPr>
                </a:tc>
                <a:tc>
                  <a:txBody>
                    <a:bodyPr/>
                    <a:lstStyle/>
                    <a:p>
                      <a:pPr algn="ctr">
                        <a:defRPr sz="1800"/>
                      </a:pPr>
                      <a:r>
                        <a:rPr lang="en-CN" b="0" dirty="0">
                          <a:solidFill>
                            <a:srgbClr val="677480"/>
                          </a:solidFill>
                          <a:latin typeface="Lato"/>
                          <a:ea typeface="Lato"/>
                          <a:cs typeface="Lato"/>
                        </a:rPr>
                        <a:t>98.17%</a:t>
                      </a:r>
                    </a:p>
                  </a:txBody>
                  <a:tcPr marL="91425" marR="91425" marT="91425" marB="91425" anchor="ctr" horzOverflow="overflow">
                    <a:lnL w="9525" cap="flat" cmpd="sng" algn="ctr">
                      <a:solidFill>
                        <a:srgbClr val="2185C5">
                          <a:alpha val="0"/>
                        </a:srgbClr>
                      </a:solidFill>
                      <a:prstDash val="solid"/>
                      <a:round/>
                      <a:headEnd type="none" w="med" len="med"/>
                      <a:tailEnd type="none" w="med" len="med"/>
                    </a:lnL>
                    <a:lnR w="9525" cap="flat" cmpd="sng" algn="ctr">
                      <a:solidFill>
                        <a:srgbClr val="2185C5">
                          <a:alpha val="0"/>
                        </a:srgbClr>
                      </a:solidFill>
                      <a:prstDash val="solid"/>
                      <a:round/>
                      <a:headEnd type="none" w="med" len="med"/>
                      <a:tailEnd type="none" w="med" len="med"/>
                    </a:lnR>
                    <a:lnT w="9525" cap="flat" cmpd="sng" algn="ctr">
                      <a:solidFill>
                        <a:srgbClr val="7ECEFD"/>
                      </a:solidFill>
                      <a:prstDash val="solid"/>
                      <a:round/>
                      <a:headEnd type="none" w="med" len="med"/>
                      <a:tailEnd type="none" w="med" len="med"/>
                    </a:lnT>
                    <a:lnB w="9525" cap="flat" cmpd="sng" algn="ctr">
                      <a:solidFill>
                        <a:srgbClr val="7ECEFD"/>
                      </a:solidFill>
                      <a:prstDash val="solid"/>
                      <a:round/>
                      <a:headEnd type="none" w="med" len="med"/>
                      <a:tailEnd type="none" w="med" len="med"/>
                    </a:lnB>
                  </a:tcPr>
                </a:tc>
                <a:tc>
                  <a:txBody>
                    <a:bodyPr/>
                    <a:lstStyle/>
                    <a:p>
                      <a:pPr algn="ctr">
                        <a:defRPr sz="1800"/>
                      </a:pPr>
                      <a:r>
                        <a:rPr lang="en-CN" b="0" dirty="0">
                          <a:solidFill>
                            <a:srgbClr val="677480"/>
                          </a:solidFill>
                          <a:latin typeface="Lato"/>
                          <a:ea typeface="Lato"/>
                          <a:cs typeface="Lato"/>
                        </a:rPr>
                        <a:t>94.81%</a:t>
                      </a:r>
                    </a:p>
                  </a:txBody>
                  <a:tcPr marL="91425" marR="91425" marT="91425" marB="91425" anchor="ctr" horzOverflow="overflow">
                    <a:lnL w="9525" cap="flat" cmpd="sng" algn="ctr">
                      <a:solidFill>
                        <a:srgbClr val="2185C5">
                          <a:alpha val="0"/>
                        </a:srgbClr>
                      </a:solidFill>
                      <a:prstDash val="solid"/>
                      <a:round/>
                      <a:headEnd type="none" w="med" len="med"/>
                      <a:tailEnd type="none" w="med" len="med"/>
                    </a:lnL>
                    <a:lnR w="9525" cap="flat" cmpd="sng" algn="ctr">
                      <a:solidFill>
                        <a:srgbClr val="2185C5">
                          <a:alpha val="0"/>
                        </a:srgbClr>
                      </a:solidFill>
                      <a:prstDash val="solid"/>
                      <a:round/>
                      <a:headEnd type="none" w="med" len="med"/>
                      <a:tailEnd type="none" w="med" len="med"/>
                    </a:lnR>
                    <a:lnT w="9525" cap="flat" cmpd="sng" algn="ctr">
                      <a:solidFill>
                        <a:srgbClr val="7ECEFD"/>
                      </a:solidFill>
                      <a:prstDash val="solid"/>
                      <a:round/>
                      <a:headEnd type="none" w="med" len="med"/>
                      <a:tailEnd type="none" w="med" len="med"/>
                    </a:lnT>
                    <a:lnB w="9525" cap="flat" cmpd="sng" algn="ctr">
                      <a:solidFill>
                        <a:srgbClr val="7ECEFD"/>
                      </a:solidFill>
                      <a:prstDash val="solid"/>
                      <a:round/>
                      <a:headEnd type="none" w="med" len="med"/>
                      <a:tailEnd type="none" w="med" len="med"/>
                    </a:lnB>
                  </a:tcPr>
                </a:tc>
                <a:tc>
                  <a:txBody>
                    <a:bodyPr/>
                    <a:lstStyle/>
                    <a:p>
                      <a:pPr algn="ctr">
                        <a:defRPr sz="1800"/>
                      </a:pPr>
                      <a:r>
                        <a:rPr lang="en-CN" b="0" dirty="0">
                          <a:solidFill>
                            <a:srgbClr val="677480"/>
                          </a:solidFill>
                          <a:latin typeface="Lato"/>
                          <a:ea typeface="Lato"/>
                          <a:cs typeface="Lato"/>
                        </a:rPr>
                        <a:t>96.11%</a:t>
                      </a:r>
                    </a:p>
                  </a:txBody>
                  <a:tcPr marL="91425" marR="91425" marT="91425" marB="91425" anchor="ctr" horzOverflow="overflow">
                    <a:lnL w="9525" cap="flat" cmpd="sng" algn="ctr">
                      <a:solidFill>
                        <a:srgbClr val="2185C5">
                          <a:alpha val="0"/>
                        </a:srgbClr>
                      </a:solidFill>
                      <a:prstDash val="solid"/>
                      <a:round/>
                      <a:headEnd type="none" w="med" len="med"/>
                      <a:tailEnd type="none" w="med" len="med"/>
                    </a:lnL>
                    <a:lnR w="76200">
                      <a:solidFill>
                        <a:srgbClr val="2185C5">
                          <a:alpha val="0"/>
                        </a:srgbClr>
                      </a:solidFill>
                    </a:lnR>
                    <a:lnT w="9525" cap="flat" cmpd="sng" algn="ctr">
                      <a:solidFill>
                        <a:srgbClr val="7ECEFD"/>
                      </a:solidFill>
                      <a:prstDash val="solid"/>
                      <a:round/>
                      <a:headEnd type="none" w="med" len="med"/>
                      <a:tailEnd type="none" w="med" len="med"/>
                    </a:lnT>
                    <a:lnB w="9525" cap="flat" cmpd="sng" algn="ctr">
                      <a:solidFill>
                        <a:srgbClr val="7ECEFD"/>
                      </a:solidFill>
                      <a:prstDash val="solid"/>
                      <a:round/>
                      <a:headEnd type="none" w="med" len="med"/>
                      <a:tailEnd type="none" w="med" len="med"/>
                    </a:lnB>
                  </a:tcPr>
                </a:tc>
                <a:extLst>
                  <a:ext uri="{0D108BD9-81ED-4DB2-BD59-A6C34878D82A}">
                    <a16:rowId xmlns:a16="http://schemas.microsoft.com/office/drawing/2014/main" val="10003"/>
                  </a:ext>
                </a:extLst>
              </a:tr>
              <a:tr h="516045">
                <a:tc>
                  <a:txBody>
                    <a:bodyPr/>
                    <a:lstStyle/>
                    <a:p>
                      <a:pPr marL="0" marR="0" lvl="0" indent="0" algn="r" defTabSz="914400" rtl="0" eaLnBrk="1" fontAlgn="auto" latinLnBrk="0" hangingPunct="1">
                        <a:lnSpc>
                          <a:spcPct val="100000"/>
                        </a:lnSpc>
                        <a:spcBef>
                          <a:spcPts val="0"/>
                        </a:spcBef>
                        <a:spcAft>
                          <a:spcPts val="0"/>
                        </a:spcAft>
                        <a:buClrTx/>
                        <a:buSzTx/>
                        <a:buFontTx/>
                        <a:buNone/>
                        <a:tabLst/>
                        <a:defRPr sz="1800"/>
                      </a:pPr>
                      <a:r>
                        <a:rPr lang="en-US" sz="1400" b="0" i="0" u="none" strike="noStrike" cap="none" spc="0" baseline="0" dirty="0">
                          <a:ln>
                            <a:noFill/>
                          </a:ln>
                          <a:solidFill>
                            <a:srgbClr val="2185C5"/>
                          </a:solidFill>
                          <a:uFillTx/>
                          <a:latin typeface="Raleway"/>
                          <a:ea typeface="+mn-ea"/>
                          <a:cs typeface="+mn-cs"/>
                          <a:sym typeface="Lato"/>
                        </a:rPr>
                        <a:t>Function description</a:t>
                      </a:r>
                    </a:p>
                  </a:txBody>
                  <a:tcPr marL="91425" marR="91425" marT="91425" marB="91425" anchor="ctr" horzOverflow="overflow">
                    <a:lnL w="76200">
                      <a:solidFill>
                        <a:srgbClr val="2185C5">
                          <a:alpha val="0"/>
                        </a:srgbClr>
                      </a:solidFill>
                    </a:lnL>
                    <a:lnR w="9525" cap="flat" cmpd="sng" algn="ctr">
                      <a:solidFill>
                        <a:srgbClr val="2185C5">
                          <a:alpha val="0"/>
                        </a:srgbClr>
                      </a:solidFill>
                      <a:prstDash val="solid"/>
                      <a:round/>
                      <a:headEnd type="none" w="med" len="med"/>
                      <a:tailEnd type="none" w="med" len="med"/>
                    </a:lnR>
                    <a:lnT w="9525" cap="flat" cmpd="sng" algn="ctr">
                      <a:solidFill>
                        <a:srgbClr val="7ECEFD"/>
                      </a:solidFill>
                      <a:prstDash val="solid"/>
                      <a:round/>
                      <a:headEnd type="none" w="med" len="med"/>
                      <a:tailEnd type="none" w="med" len="med"/>
                    </a:lnT>
                    <a:lnB w="9525" cap="flat" cmpd="sng" algn="ctr">
                      <a:solidFill>
                        <a:srgbClr val="7ECEFD"/>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CN" b="0" dirty="0">
                          <a:solidFill>
                            <a:srgbClr val="677480"/>
                          </a:solidFill>
                          <a:latin typeface="Lato"/>
                          <a:ea typeface="Lato"/>
                          <a:cs typeface="Lato"/>
                        </a:rPr>
                        <a:t>94.64%</a:t>
                      </a:r>
                    </a:p>
                  </a:txBody>
                  <a:tcPr marL="91425" marR="91425" marT="91425" marB="91425" anchor="ctr" horzOverflow="overflow">
                    <a:lnL w="9525" cap="flat" cmpd="sng" algn="ctr">
                      <a:solidFill>
                        <a:srgbClr val="2185C5">
                          <a:alpha val="0"/>
                        </a:srgbClr>
                      </a:solidFill>
                      <a:prstDash val="solid"/>
                      <a:round/>
                      <a:headEnd type="none" w="med" len="med"/>
                      <a:tailEnd type="none" w="med" len="med"/>
                    </a:lnL>
                    <a:lnR w="9525" cap="flat" cmpd="sng" algn="ctr">
                      <a:solidFill>
                        <a:srgbClr val="2185C5">
                          <a:alpha val="0"/>
                        </a:srgbClr>
                      </a:solidFill>
                      <a:prstDash val="solid"/>
                      <a:round/>
                      <a:headEnd type="none" w="med" len="med"/>
                      <a:tailEnd type="none" w="med" len="med"/>
                    </a:lnR>
                    <a:lnT w="9525" cap="flat" cmpd="sng" algn="ctr">
                      <a:solidFill>
                        <a:srgbClr val="7ECEFD"/>
                      </a:solidFill>
                      <a:prstDash val="solid"/>
                      <a:round/>
                      <a:headEnd type="none" w="med" len="med"/>
                      <a:tailEnd type="none" w="med" len="med"/>
                    </a:lnT>
                    <a:lnB w="9525" cap="flat" cmpd="sng" algn="ctr">
                      <a:solidFill>
                        <a:srgbClr val="7ECEFD"/>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CN" b="0" dirty="0">
                          <a:solidFill>
                            <a:srgbClr val="677480"/>
                          </a:solidFill>
                          <a:latin typeface="Lato"/>
                          <a:ea typeface="Lato"/>
                          <a:cs typeface="Lato"/>
                        </a:rPr>
                        <a:t>78.00%</a:t>
                      </a:r>
                    </a:p>
                  </a:txBody>
                  <a:tcPr marL="91425" marR="91425" marT="91425" marB="91425" anchor="ctr" horzOverflow="overflow">
                    <a:lnL w="9525" cap="flat" cmpd="sng" algn="ctr">
                      <a:solidFill>
                        <a:srgbClr val="2185C5">
                          <a:alpha val="0"/>
                        </a:srgbClr>
                      </a:solidFill>
                      <a:prstDash val="solid"/>
                      <a:round/>
                      <a:headEnd type="none" w="med" len="med"/>
                      <a:tailEnd type="none" w="med" len="med"/>
                    </a:lnL>
                    <a:lnR w="9525" cap="flat" cmpd="sng" algn="ctr">
                      <a:solidFill>
                        <a:srgbClr val="2185C5">
                          <a:alpha val="0"/>
                        </a:srgbClr>
                      </a:solidFill>
                      <a:prstDash val="solid"/>
                      <a:round/>
                      <a:headEnd type="none" w="med" len="med"/>
                      <a:tailEnd type="none" w="med" len="med"/>
                    </a:lnR>
                    <a:lnT w="9525" cap="flat" cmpd="sng" algn="ctr">
                      <a:solidFill>
                        <a:srgbClr val="7ECEFD"/>
                      </a:solidFill>
                      <a:prstDash val="solid"/>
                      <a:round/>
                      <a:headEnd type="none" w="med" len="med"/>
                      <a:tailEnd type="none" w="med" len="med"/>
                    </a:lnT>
                    <a:lnB w="9525" cap="flat" cmpd="sng" algn="ctr">
                      <a:solidFill>
                        <a:srgbClr val="7ECEFD"/>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CN" b="0" dirty="0">
                          <a:solidFill>
                            <a:srgbClr val="677480"/>
                          </a:solidFill>
                          <a:latin typeface="Lato"/>
                          <a:ea typeface="Lato"/>
                          <a:cs typeface="Lato"/>
                        </a:rPr>
                        <a:t>84.19%</a:t>
                      </a:r>
                    </a:p>
                  </a:txBody>
                  <a:tcPr marL="91425" marR="91425" marT="91425" marB="91425" anchor="ctr" horzOverflow="overflow">
                    <a:lnL w="9525" cap="flat" cmpd="sng" algn="ctr">
                      <a:solidFill>
                        <a:srgbClr val="2185C5">
                          <a:alpha val="0"/>
                        </a:srgbClr>
                      </a:solidFill>
                      <a:prstDash val="solid"/>
                      <a:round/>
                      <a:headEnd type="none" w="med" len="med"/>
                      <a:tailEnd type="none" w="med" len="med"/>
                    </a:lnL>
                    <a:lnR w="76200">
                      <a:solidFill>
                        <a:srgbClr val="2185C5">
                          <a:alpha val="0"/>
                        </a:srgbClr>
                      </a:solidFill>
                    </a:lnR>
                    <a:lnT w="9525" cap="flat" cmpd="sng" algn="ctr">
                      <a:solidFill>
                        <a:srgbClr val="7ECEFD"/>
                      </a:solidFill>
                      <a:prstDash val="solid"/>
                      <a:round/>
                      <a:headEnd type="none" w="med" len="med"/>
                      <a:tailEnd type="none" w="med" len="med"/>
                    </a:lnT>
                    <a:lnB w="9525" cap="flat" cmpd="sng" algn="ctr">
                      <a:solidFill>
                        <a:srgbClr val="7ECEFD"/>
                      </a:solidFill>
                      <a:prstDash val="solid"/>
                      <a:round/>
                      <a:headEnd type="none" w="med" len="med"/>
                      <a:tailEnd type="none" w="med" len="med"/>
                    </a:lnB>
                  </a:tcPr>
                </a:tc>
                <a:extLst>
                  <a:ext uri="{0D108BD9-81ED-4DB2-BD59-A6C34878D82A}">
                    <a16:rowId xmlns:a16="http://schemas.microsoft.com/office/drawing/2014/main" val="3476002816"/>
                  </a:ext>
                </a:extLst>
              </a:tr>
              <a:tr h="516045">
                <a:tc>
                  <a:txBody>
                    <a:bodyPr/>
                    <a:lstStyle/>
                    <a:p>
                      <a:pPr marL="0" marR="0" lvl="0" indent="0" algn="r" defTabSz="914400" rtl="0" eaLnBrk="1" fontAlgn="auto" latinLnBrk="0" hangingPunct="1">
                        <a:lnSpc>
                          <a:spcPct val="100000"/>
                        </a:lnSpc>
                        <a:spcBef>
                          <a:spcPts val="0"/>
                        </a:spcBef>
                        <a:spcAft>
                          <a:spcPts val="0"/>
                        </a:spcAft>
                        <a:buClrTx/>
                        <a:buSzTx/>
                        <a:buFontTx/>
                        <a:buNone/>
                        <a:tabLst/>
                        <a:defRPr sz="1800"/>
                      </a:pPr>
                      <a:r>
                        <a:rPr lang="en-US" sz="1400" b="0" i="0" u="none" strike="noStrike" cap="none" spc="0" baseline="0" dirty="0">
                          <a:ln>
                            <a:noFill/>
                          </a:ln>
                          <a:solidFill>
                            <a:srgbClr val="2185C5"/>
                          </a:solidFill>
                          <a:uFillTx/>
                          <a:latin typeface="Raleway"/>
                          <a:ea typeface="+mn-ea"/>
                          <a:cs typeface="+mn-cs"/>
                          <a:sym typeface="Lato"/>
                        </a:rPr>
                        <a:t>Overall Holon description</a:t>
                      </a:r>
                    </a:p>
                  </a:txBody>
                  <a:tcPr marL="91425" marR="91425" marT="91425" marB="91425" anchor="ctr" horzOverflow="overflow">
                    <a:lnL w="76200">
                      <a:solidFill>
                        <a:srgbClr val="2185C5">
                          <a:alpha val="0"/>
                        </a:srgbClr>
                      </a:solidFill>
                    </a:lnL>
                    <a:lnR w="9525" cap="flat" cmpd="sng" algn="ctr">
                      <a:solidFill>
                        <a:srgbClr val="2185C5">
                          <a:alpha val="0"/>
                        </a:srgbClr>
                      </a:solidFill>
                      <a:prstDash val="solid"/>
                      <a:round/>
                      <a:headEnd type="none" w="med" len="med"/>
                      <a:tailEnd type="none" w="med" len="med"/>
                    </a:lnR>
                    <a:lnT w="9525" cap="flat" cmpd="sng" algn="ctr">
                      <a:solidFill>
                        <a:srgbClr val="7ECEFD"/>
                      </a:solidFill>
                      <a:prstDash val="solid"/>
                      <a:round/>
                      <a:headEnd type="none" w="med" len="med"/>
                      <a:tailEnd type="none" w="med" len="med"/>
                    </a:lnT>
                    <a:lnB w="76200">
                      <a:solidFill>
                        <a:srgbClr val="2185C5"/>
                      </a:solidFill>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CN" b="0" dirty="0">
                          <a:solidFill>
                            <a:srgbClr val="677480"/>
                          </a:solidFill>
                          <a:latin typeface="Lato"/>
                          <a:ea typeface="Lato"/>
                          <a:cs typeface="Lato"/>
                        </a:rPr>
                        <a:t>96.72%</a:t>
                      </a:r>
                    </a:p>
                  </a:txBody>
                  <a:tcPr marL="91425" marR="91425" marT="91425" marB="91425" anchor="ctr" horzOverflow="overflow">
                    <a:lnL w="9525" cap="flat" cmpd="sng" algn="ctr">
                      <a:solidFill>
                        <a:srgbClr val="2185C5">
                          <a:alpha val="0"/>
                        </a:srgbClr>
                      </a:solidFill>
                      <a:prstDash val="solid"/>
                      <a:round/>
                      <a:headEnd type="none" w="med" len="med"/>
                      <a:tailEnd type="none" w="med" len="med"/>
                    </a:lnL>
                    <a:lnR w="9525" cap="flat" cmpd="sng" algn="ctr">
                      <a:solidFill>
                        <a:srgbClr val="2185C5">
                          <a:alpha val="0"/>
                        </a:srgbClr>
                      </a:solidFill>
                      <a:prstDash val="solid"/>
                      <a:round/>
                      <a:headEnd type="none" w="med" len="med"/>
                      <a:tailEnd type="none" w="med" len="med"/>
                    </a:lnR>
                    <a:lnT w="9525" cap="flat" cmpd="sng" algn="ctr">
                      <a:solidFill>
                        <a:srgbClr val="7ECEFD"/>
                      </a:solidFill>
                      <a:prstDash val="solid"/>
                      <a:round/>
                      <a:headEnd type="none" w="med" len="med"/>
                      <a:tailEnd type="none" w="med" len="med"/>
                    </a:lnT>
                    <a:lnB w="76200">
                      <a:solidFill>
                        <a:srgbClr val="2185C5"/>
                      </a:solidFill>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CN" b="0" dirty="0">
                          <a:solidFill>
                            <a:srgbClr val="677480"/>
                          </a:solidFill>
                          <a:latin typeface="Lato"/>
                          <a:ea typeface="Lato"/>
                          <a:cs typeface="Lato"/>
                        </a:rPr>
                        <a:t>87.53%</a:t>
                      </a:r>
                    </a:p>
                  </a:txBody>
                  <a:tcPr marL="91425" marR="91425" marT="91425" marB="91425" anchor="ctr" horzOverflow="overflow">
                    <a:lnL w="9525" cap="flat" cmpd="sng" algn="ctr">
                      <a:solidFill>
                        <a:srgbClr val="2185C5">
                          <a:alpha val="0"/>
                        </a:srgbClr>
                      </a:solidFill>
                      <a:prstDash val="solid"/>
                      <a:round/>
                      <a:headEnd type="none" w="med" len="med"/>
                      <a:tailEnd type="none" w="med" len="med"/>
                    </a:lnL>
                    <a:lnR w="9525" cap="flat" cmpd="sng" algn="ctr">
                      <a:solidFill>
                        <a:srgbClr val="2185C5">
                          <a:alpha val="0"/>
                        </a:srgbClr>
                      </a:solidFill>
                      <a:prstDash val="solid"/>
                      <a:round/>
                      <a:headEnd type="none" w="med" len="med"/>
                      <a:tailEnd type="none" w="med" len="med"/>
                    </a:lnR>
                    <a:lnT w="9525" cap="flat" cmpd="sng" algn="ctr">
                      <a:solidFill>
                        <a:srgbClr val="7ECEFD"/>
                      </a:solidFill>
                      <a:prstDash val="solid"/>
                      <a:round/>
                      <a:headEnd type="none" w="med" len="med"/>
                      <a:tailEnd type="none" w="med" len="med"/>
                    </a:lnT>
                    <a:lnB w="76200">
                      <a:solidFill>
                        <a:srgbClr val="2185C5"/>
                      </a:solidFill>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CN" b="0" dirty="0">
                          <a:solidFill>
                            <a:srgbClr val="677480"/>
                          </a:solidFill>
                          <a:latin typeface="Lato"/>
                          <a:ea typeface="Lato"/>
                          <a:cs typeface="Lato"/>
                        </a:rPr>
                        <a:t>91.90%</a:t>
                      </a:r>
                    </a:p>
                  </a:txBody>
                  <a:tcPr marL="91425" marR="91425" marT="91425" marB="91425" anchor="ctr" horzOverflow="overflow">
                    <a:lnL w="9525" cap="flat" cmpd="sng" algn="ctr">
                      <a:solidFill>
                        <a:srgbClr val="2185C5">
                          <a:alpha val="0"/>
                        </a:srgbClr>
                      </a:solidFill>
                      <a:prstDash val="solid"/>
                      <a:round/>
                      <a:headEnd type="none" w="med" len="med"/>
                      <a:tailEnd type="none" w="med" len="med"/>
                    </a:lnL>
                    <a:lnR w="76200">
                      <a:solidFill>
                        <a:srgbClr val="2185C5">
                          <a:alpha val="0"/>
                        </a:srgbClr>
                      </a:solidFill>
                    </a:lnR>
                    <a:lnT w="9525" cap="flat" cmpd="sng" algn="ctr">
                      <a:solidFill>
                        <a:srgbClr val="7ECEFD"/>
                      </a:solidFill>
                      <a:prstDash val="solid"/>
                      <a:round/>
                      <a:headEnd type="none" w="med" len="med"/>
                      <a:tailEnd type="none" w="med" len="med"/>
                    </a:lnT>
                    <a:lnB w="76200">
                      <a:solidFill>
                        <a:srgbClr val="2185C5"/>
                      </a:solidFill>
                    </a:lnB>
                  </a:tcPr>
                </a:tc>
                <a:extLst>
                  <a:ext uri="{0D108BD9-81ED-4DB2-BD59-A6C34878D82A}">
                    <a16:rowId xmlns:a16="http://schemas.microsoft.com/office/drawing/2014/main" val="782986176"/>
                  </a:ext>
                </a:extLst>
              </a:tr>
            </a:tbl>
          </a:graphicData>
        </a:graphic>
      </p:graphicFrame>
      <p:pic>
        <p:nvPicPr>
          <p:cNvPr id="8" name="Picture 7" descr="Graphical user interface, application&#10;&#10;Description automatically generated">
            <a:extLst>
              <a:ext uri="{FF2B5EF4-FFF2-40B4-BE49-F238E27FC236}">
                <a16:creationId xmlns:a16="http://schemas.microsoft.com/office/drawing/2014/main" id="{1D19B38B-F061-72B4-F767-66AC80199970}"/>
              </a:ext>
            </a:extLst>
          </p:cNvPr>
          <p:cNvPicPr>
            <a:picLocks noChangeAspect="1"/>
          </p:cNvPicPr>
          <p:nvPr/>
        </p:nvPicPr>
        <p:blipFill rotWithShape="1">
          <a:blip r:embed="rId3">
            <a:extLst>
              <a:ext uri="{28A0092B-C50C-407E-A947-70E740481C1C}">
                <a14:useLocalDpi xmlns:a14="http://schemas.microsoft.com/office/drawing/2010/main" val="0"/>
              </a:ext>
            </a:extLst>
          </a:blip>
          <a:srcRect l="40083" t="50210" r="10671" b="20581"/>
          <a:stretch/>
        </p:blipFill>
        <p:spPr>
          <a:xfrm>
            <a:off x="8641881" y="153827"/>
            <a:ext cx="3397721" cy="1115403"/>
          </a:xfrm>
          <a:prstGeom prst="rect">
            <a:avLst/>
          </a:prstGeom>
        </p:spPr>
      </p:pic>
      <p:pic>
        <p:nvPicPr>
          <p:cNvPr id="9" name="Picture 8">
            <a:extLst>
              <a:ext uri="{FF2B5EF4-FFF2-40B4-BE49-F238E27FC236}">
                <a16:creationId xmlns:a16="http://schemas.microsoft.com/office/drawing/2014/main" id="{33292D30-E28A-7917-B9C3-71D0670B685E}"/>
              </a:ext>
            </a:extLst>
          </p:cNvPr>
          <p:cNvPicPr>
            <a:picLocks noChangeAspect="1"/>
          </p:cNvPicPr>
          <p:nvPr/>
        </p:nvPicPr>
        <p:blipFill rotWithShape="1">
          <a:blip r:embed="rId4"/>
          <a:srcRect l="12062" t="21313" r="12121"/>
          <a:stretch/>
        </p:blipFill>
        <p:spPr>
          <a:xfrm>
            <a:off x="7620002" y="2770019"/>
            <a:ext cx="4419600" cy="2828100"/>
          </a:xfrm>
          <a:prstGeom prst="rect">
            <a:avLst/>
          </a:prstGeom>
        </p:spPr>
      </p:pic>
    </p:spTree>
    <p:extLst>
      <p:ext uri="{BB962C8B-B14F-4D97-AF65-F5344CB8AC3E}">
        <p14:creationId xmlns:p14="http://schemas.microsoft.com/office/powerpoint/2010/main" val="713435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hlinkClick r:id="rId3"/>
            <a:extLst>
              <a:ext uri="{FF2B5EF4-FFF2-40B4-BE49-F238E27FC236}">
                <a16:creationId xmlns:a16="http://schemas.microsoft.com/office/drawing/2014/main" id="{E1746A8C-264E-A94C-A6B3-DB25D50E465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01899" y="3172647"/>
            <a:ext cx="5180501" cy="3685353"/>
          </a:xfrm>
          <a:prstGeom prst="rect">
            <a:avLst/>
          </a:prstGeom>
        </p:spPr>
      </p:pic>
      <p:sp>
        <p:nvSpPr>
          <p:cNvPr id="2" name="Title 1"/>
          <p:cNvSpPr>
            <a:spLocks noGrp="1"/>
          </p:cNvSpPr>
          <p:nvPr>
            <p:ph type="title"/>
          </p:nvPr>
        </p:nvSpPr>
        <p:spPr/>
        <p:txBody>
          <a:bodyPr/>
          <a:lstStyle/>
          <a:p>
            <a:r>
              <a:rPr lang="en-GB" dirty="0"/>
              <a:t>The Rise in IoT Uptake</a:t>
            </a:r>
          </a:p>
        </p:txBody>
      </p:sp>
      <p:sp>
        <p:nvSpPr>
          <p:cNvPr id="3" name="Content Placeholder 2"/>
          <p:cNvSpPr>
            <a:spLocks noGrp="1"/>
          </p:cNvSpPr>
          <p:nvPr>
            <p:ph idx="1"/>
          </p:nvPr>
        </p:nvSpPr>
        <p:spPr>
          <a:xfrm>
            <a:off x="838200" y="1825625"/>
            <a:ext cx="6272048" cy="4351338"/>
          </a:xfrm>
        </p:spPr>
        <p:txBody>
          <a:bodyPr>
            <a:normAutofit/>
          </a:bodyPr>
          <a:lstStyle/>
          <a:p>
            <a:r>
              <a:rPr lang="en-GB" dirty="0"/>
              <a:t>Technological advances</a:t>
            </a:r>
          </a:p>
          <a:p>
            <a:pPr lvl="1"/>
            <a:r>
              <a:rPr lang="en-GB" dirty="0"/>
              <a:t>system-on-chip design and manufacturing</a:t>
            </a:r>
          </a:p>
          <a:p>
            <a:pPr lvl="1"/>
            <a:r>
              <a:rPr lang="en-GB" dirty="0"/>
              <a:t>devices are highly available, affordable, small, power-efficient</a:t>
            </a:r>
          </a:p>
          <a:p>
            <a:pPr lvl="1"/>
            <a:r>
              <a:rPr lang="en-GB" dirty="0"/>
              <a:t>network connectivity: LTE, 5G, </a:t>
            </a:r>
            <a:r>
              <a:rPr lang="en-GB" dirty="0" err="1"/>
              <a:t>WiFi</a:t>
            </a:r>
            <a:r>
              <a:rPr lang="en-GB" dirty="0"/>
              <a:t>, Zigbee, </a:t>
            </a:r>
            <a:r>
              <a:rPr lang="en-GB" dirty="0" err="1"/>
              <a:t>LoRaWAN</a:t>
            </a:r>
            <a:endParaRPr lang="en-GB" dirty="0"/>
          </a:p>
          <a:p>
            <a:r>
              <a:rPr lang="en-GB" dirty="0"/>
              <a:t>Great progress in deploying applications over various fabrics</a:t>
            </a:r>
          </a:p>
          <a:p>
            <a:pPr lvl="1"/>
            <a:r>
              <a:rPr lang="en-GB" dirty="0"/>
              <a:t>in situ sensing and actuating devices</a:t>
            </a:r>
          </a:p>
          <a:p>
            <a:r>
              <a:rPr lang="en-GB" dirty="0"/>
              <a:t>Lots of interesting verticals</a:t>
            </a:r>
          </a:p>
          <a:p>
            <a:endParaRPr lang="en-GB" dirty="0"/>
          </a:p>
        </p:txBody>
      </p:sp>
      <p:pic>
        <p:nvPicPr>
          <p:cNvPr id="4" name="Picture 3">
            <a:extLst>
              <a:ext uri="{FF2B5EF4-FFF2-40B4-BE49-F238E27FC236}">
                <a16:creationId xmlns:a16="http://schemas.microsoft.com/office/drawing/2014/main" id="{E781002D-019D-AF43-82C4-CAAEE745E9EA}"/>
              </a:ext>
            </a:extLst>
          </p:cNvPr>
          <p:cNvPicPr>
            <a:picLocks noChangeAspect="1"/>
          </p:cNvPicPr>
          <p:nvPr/>
        </p:nvPicPr>
        <p:blipFill>
          <a:blip r:embed="rId5"/>
          <a:stretch>
            <a:fillRect/>
          </a:stretch>
        </p:blipFill>
        <p:spPr>
          <a:xfrm>
            <a:off x="7783790" y="365125"/>
            <a:ext cx="3798610" cy="2345560"/>
          </a:xfrm>
          <a:prstGeom prst="rect">
            <a:avLst/>
          </a:prstGeom>
        </p:spPr>
      </p:pic>
      <p:sp>
        <p:nvSpPr>
          <p:cNvPr id="7" name="TextBox 6">
            <a:extLst>
              <a:ext uri="{FF2B5EF4-FFF2-40B4-BE49-F238E27FC236}">
                <a16:creationId xmlns:a16="http://schemas.microsoft.com/office/drawing/2014/main" id="{C41F572A-C1E4-D14C-9CEA-A21B2B8D164C}"/>
              </a:ext>
            </a:extLst>
          </p:cNvPr>
          <p:cNvSpPr txBox="1"/>
          <p:nvPr/>
        </p:nvSpPr>
        <p:spPr>
          <a:xfrm>
            <a:off x="6859647" y="2728039"/>
            <a:ext cx="5180502" cy="276999"/>
          </a:xfrm>
          <a:prstGeom prst="rect">
            <a:avLst/>
          </a:prstGeom>
          <a:noFill/>
        </p:spPr>
        <p:txBody>
          <a:bodyPr wrap="square">
            <a:spAutoFit/>
          </a:bodyPr>
          <a:lstStyle/>
          <a:p>
            <a:pPr algn="r"/>
            <a:r>
              <a:rPr lang="en-GB" sz="1200" dirty="0">
                <a:hlinkClick r:id="rId6"/>
              </a:rPr>
              <a:t>https://www.statista.com/statistics/1183457/iot-connected-devices-worldwide/</a:t>
            </a:r>
            <a:r>
              <a:rPr lang="en-GB" sz="1200" dirty="0"/>
              <a:t> </a:t>
            </a:r>
          </a:p>
        </p:txBody>
      </p:sp>
      <p:sp>
        <p:nvSpPr>
          <p:cNvPr id="9" name="TextBox 8">
            <a:extLst>
              <a:ext uri="{FF2B5EF4-FFF2-40B4-BE49-F238E27FC236}">
                <a16:creationId xmlns:a16="http://schemas.microsoft.com/office/drawing/2014/main" id="{C7CD1F0F-FD0A-6747-BDFD-8DDD95348B05}"/>
              </a:ext>
            </a:extLst>
          </p:cNvPr>
          <p:cNvSpPr txBox="1"/>
          <p:nvPr/>
        </p:nvSpPr>
        <p:spPr>
          <a:xfrm>
            <a:off x="372535" y="6330200"/>
            <a:ext cx="6096000" cy="276999"/>
          </a:xfrm>
          <a:prstGeom prst="rect">
            <a:avLst/>
          </a:prstGeom>
          <a:noFill/>
        </p:spPr>
        <p:txBody>
          <a:bodyPr wrap="square">
            <a:spAutoFit/>
          </a:bodyPr>
          <a:lstStyle/>
          <a:p>
            <a:pPr algn="r"/>
            <a:r>
              <a:rPr lang="en-GB" sz="1200" dirty="0">
                <a:hlinkClick r:id="rId7"/>
              </a:rPr>
              <a:t>https://www.libelium.com/libeliumworld/top_50_iot_sensor_applications_ranking/</a:t>
            </a:r>
            <a:r>
              <a:rPr lang="en-GB" sz="1200" dirty="0"/>
              <a:t> </a:t>
            </a:r>
          </a:p>
        </p:txBody>
      </p:sp>
    </p:spTree>
    <p:extLst>
      <p:ext uri="{BB962C8B-B14F-4D97-AF65-F5344CB8AC3E}">
        <p14:creationId xmlns:p14="http://schemas.microsoft.com/office/powerpoint/2010/main" val="2582089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 presetClass="entr" presetSubtype="0"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5048" y="1615312"/>
            <a:ext cx="10515600" cy="4562750"/>
          </a:xfrm>
        </p:spPr>
        <p:txBody>
          <a:bodyPr>
            <a:noAutofit/>
          </a:bodyPr>
          <a:lstStyle/>
          <a:p>
            <a:r>
              <a:rPr lang="en-GB" sz="1500" b="1" dirty="0">
                <a:solidFill>
                  <a:srgbClr val="7030A0"/>
                </a:solidFill>
              </a:rPr>
              <a:t>[ARM’15]</a:t>
            </a:r>
            <a:r>
              <a:rPr lang="en-GB" sz="1500" dirty="0"/>
              <a:t> Gordon Blair, </a:t>
            </a:r>
            <a:r>
              <a:rPr lang="en-GB" sz="1500" dirty="0" err="1"/>
              <a:t>Yérom</a:t>
            </a:r>
            <a:r>
              <a:rPr lang="en-GB" sz="1500" dirty="0"/>
              <a:t>-David Bromberg, Geoff Coulson, Yehia Elkhatib, Laurent </a:t>
            </a:r>
            <a:r>
              <a:rPr lang="en-GB" sz="1500" dirty="0" err="1"/>
              <a:t>Réveillère</a:t>
            </a:r>
            <a:r>
              <a:rPr lang="en-GB" sz="1500" dirty="0"/>
              <a:t>, </a:t>
            </a:r>
            <a:r>
              <a:rPr lang="en-GB" sz="1500" dirty="0" err="1"/>
              <a:t>Heverson</a:t>
            </a:r>
            <a:r>
              <a:rPr lang="en-GB" sz="1500" dirty="0"/>
              <a:t> B. Ribeiro, Etienne Rivière, and François </a:t>
            </a:r>
            <a:r>
              <a:rPr lang="en-GB" sz="1500" dirty="0" err="1"/>
              <a:t>Taïani</a:t>
            </a:r>
            <a:r>
              <a:rPr lang="en-GB" sz="1500" dirty="0"/>
              <a:t>, “Holons: Towards a Systematic Approach to Composing Systems of Systems”, Workshop on Adaptive and Reflective Middleware, 2015.</a:t>
            </a:r>
          </a:p>
          <a:p>
            <a:r>
              <a:rPr lang="en-GB" sz="1500" b="1" dirty="0">
                <a:solidFill>
                  <a:srgbClr val="7030A0"/>
                </a:solidFill>
              </a:rPr>
              <a:t>[ICIoT’20]</a:t>
            </a:r>
            <a:r>
              <a:rPr lang="en-GB" sz="1500" dirty="0"/>
              <a:t> </a:t>
            </a:r>
            <a:r>
              <a:rPr lang="en-GB" sz="1500" dirty="0" err="1"/>
              <a:t>Vatsala</a:t>
            </a:r>
            <a:r>
              <a:rPr lang="en-GB" sz="1500" dirty="0"/>
              <a:t> </a:t>
            </a:r>
            <a:r>
              <a:rPr lang="en-GB" sz="1500" dirty="0" err="1"/>
              <a:t>Nundloll</a:t>
            </a:r>
            <a:r>
              <a:rPr lang="en-GB" sz="1500" dirty="0"/>
              <a:t>, Yehia Elkhatib, Abdessalam </a:t>
            </a:r>
            <a:r>
              <a:rPr lang="en-GB" sz="1500" dirty="0" err="1"/>
              <a:t>Elhabbash</a:t>
            </a:r>
            <a:r>
              <a:rPr lang="en-GB" sz="1500" dirty="0"/>
              <a:t>, and Gordon S Blair, “An Ontological Framework for Opportunistic Composition of IoT Systems”, International Conference on Informatics, IoT, and Enabling Technologies (</a:t>
            </a:r>
            <a:r>
              <a:rPr lang="en-GB" sz="1500" dirty="0" err="1"/>
              <a:t>ICIoT</a:t>
            </a:r>
            <a:r>
              <a:rPr lang="en-GB" sz="1500" dirty="0"/>
              <a:t>), IEEE, pages 614-621, February 2020.</a:t>
            </a:r>
          </a:p>
          <a:p>
            <a:r>
              <a:rPr lang="en-GB" sz="1500" b="1" dirty="0">
                <a:solidFill>
                  <a:srgbClr val="7030A0"/>
                </a:solidFill>
              </a:rPr>
              <a:t>[SEAMS’20]</a:t>
            </a:r>
            <a:r>
              <a:rPr lang="en-GB" sz="1500" dirty="0"/>
              <a:t> Abdessalam </a:t>
            </a:r>
            <a:r>
              <a:rPr lang="en-GB" sz="1500" dirty="0" err="1"/>
              <a:t>Elhabbash</a:t>
            </a:r>
            <a:r>
              <a:rPr lang="en-GB" sz="1500" dirty="0"/>
              <a:t>, </a:t>
            </a:r>
            <a:r>
              <a:rPr lang="en-GB" sz="1500" dirty="0" err="1"/>
              <a:t>Vatsala</a:t>
            </a:r>
            <a:r>
              <a:rPr lang="en-GB" sz="1500" dirty="0"/>
              <a:t> </a:t>
            </a:r>
            <a:r>
              <a:rPr lang="en-GB" sz="1500" dirty="0" err="1"/>
              <a:t>Nundloll</a:t>
            </a:r>
            <a:r>
              <a:rPr lang="en-GB" sz="1500" dirty="0"/>
              <a:t>, Yehia Elkhatib, Gordon S Blair, and </a:t>
            </a:r>
            <a:r>
              <a:rPr lang="en-GB" sz="1500" dirty="0" err="1"/>
              <a:t>Vicent</a:t>
            </a:r>
            <a:r>
              <a:rPr lang="en-GB" sz="1500" dirty="0"/>
              <a:t> Sanz Marco, “An Ontological Architecture for Principled and Automated System of Systems Composition”, International Symposium on Software Engineering for Adaptive and Self-Managing Systems (SEAMS), July 2020.</a:t>
            </a:r>
          </a:p>
          <a:p>
            <a:r>
              <a:rPr lang="en-GB" sz="1500" b="1" dirty="0">
                <a:solidFill>
                  <a:srgbClr val="7030A0"/>
                </a:solidFill>
              </a:rPr>
              <a:t>[FiCloud’22]</a:t>
            </a:r>
            <a:r>
              <a:rPr lang="en-GB" sz="1500" dirty="0"/>
              <a:t> </a:t>
            </a:r>
            <a:r>
              <a:rPr lang="en-GB" sz="1500" dirty="0" err="1"/>
              <a:t>Zhuo</a:t>
            </a:r>
            <a:r>
              <a:rPr lang="en-GB" sz="1500" dirty="0"/>
              <a:t> Wang, Yehia Elkhatib, and Abdessalam </a:t>
            </a:r>
            <a:r>
              <a:rPr lang="en-GB" sz="1500" dirty="0" err="1"/>
              <a:t>Elhabbash</a:t>
            </a:r>
            <a:r>
              <a:rPr lang="en-GB" sz="1500" dirty="0"/>
              <a:t>, “</a:t>
            </a:r>
            <a:r>
              <a:rPr lang="en-GB" sz="1500" dirty="0" err="1"/>
              <a:t>HolonCraft</a:t>
            </a:r>
            <a:r>
              <a:rPr lang="en-GB" sz="1500" dirty="0"/>
              <a:t> -- An Architecture for Dynamic Construction of Smart Home Workflows”, International Conference on Future Internet of Things and Cloud (</a:t>
            </a:r>
            <a:r>
              <a:rPr lang="en-GB" sz="1500" dirty="0" err="1"/>
              <a:t>FiCloud</a:t>
            </a:r>
            <a:r>
              <a:rPr lang="en-GB" sz="1500" dirty="0"/>
              <a:t>), IEEE, pages 213-220, August 2022.</a:t>
            </a:r>
          </a:p>
          <a:p>
            <a:r>
              <a:rPr lang="en-GB" sz="1500" b="1" dirty="0">
                <a:solidFill>
                  <a:srgbClr val="7030A0"/>
                </a:solidFill>
              </a:rPr>
              <a:t>[IoT’22] </a:t>
            </a:r>
            <a:r>
              <a:rPr lang="en-GB" sz="1500" dirty="0"/>
              <a:t>Abdessalam </a:t>
            </a:r>
            <a:r>
              <a:rPr lang="en-GB" sz="1500" dirty="0" err="1"/>
              <a:t>Elhabbash</a:t>
            </a:r>
            <a:r>
              <a:rPr lang="en-GB" sz="1500" dirty="0"/>
              <a:t>, Yehia Elkhatib, Georgios </a:t>
            </a:r>
            <a:r>
              <a:rPr lang="en-GB" sz="1500" dirty="0" err="1"/>
              <a:t>Bouloukakis</a:t>
            </a:r>
            <a:r>
              <a:rPr lang="en-GB" sz="1500" dirty="0"/>
              <a:t>, and Maria Salama, “A Middleware for Automatic Composition and Mediation in IoT Systems”, International Conference on the Internet of Things (IoT), ACM, pages 127–134, November 2022.</a:t>
            </a:r>
          </a:p>
          <a:p>
            <a:r>
              <a:rPr lang="en-GB" sz="1500" b="1" dirty="0">
                <a:solidFill>
                  <a:srgbClr val="7030A0"/>
                </a:solidFill>
              </a:rPr>
              <a:t>[ICWS’23]</a:t>
            </a:r>
            <a:r>
              <a:rPr lang="en-GB" sz="1500" dirty="0"/>
              <a:t> </a:t>
            </a:r>
            <a:r>
              <a:rPr lang="en-GB" sz="1500" dirty="0" err="1"/>
              <a:t>Ziyu</a:t>
            </a:r>
            <a:r>
              <a:rPr lang="en-GB" sz="1500" dirty="0"/>
              <a:t> Zhang, Yehia Elkhatib, and Abdessalam </a:t>
            </a:r>
            <a:r>
              <a:rPr lang="en-GB" sz="1500" dirty="0" err="1"/>
              <a:t>Elhabbash</a:t>
            </a:r>
            <a:r>
              <a:rPr lang="en-GB" sz="1500" dirty="0"/>
              <a:t>, “NLP-based Generation of Ontological System Descriptions for Composition of Smart Home Devices”, International Conference on Web Services (ICWS), IEEE, July 2023.</a:t>
            </a:r>
          </a:p>
          <a:p>
            <a:r>
              <a:rPr lang="en-GB" sz="1500" b="1" dirty="0">
                <a:solidFill>
                  <a:srgbClr val="7030A0"/>
                </a:solidFill>
              </a:rPr>
              <a:t>[FGCS’24]</a:t>
            </a:r>
            <a:r>
              <a:rPr lang="en-GB" sz="1500" dirty="0"/>
              <a:t> Abdessalam </a:t>
            </a:r>
            <a:r>
              <a:rPr lang="en-GB" sz="1500" dirty="0" err="1"/>
              <a:t>Elhabbash</a:t>
            </a:r>
            <a:r>
              <a:rPr lang="en-GB" sz="1500" dirty="0"/>
              <a:t>, Yehia Elkhatib, </a:t>
            </a:r>
            <a:r>
              <a:rPr lang="en-GB" sz="1500" dirty="0" err="1"/>
              <a:t>Vatsala</a:t>
            </a:r>
            <a:r>
              <a:rPr lang="en-GB" sz="1500" dirty="0"/>
              <a:t> </a:t>
            </a:r>
            <a:r>
              <a:rPr lang="en-GB" sz="1500" dirty="0" err="1"/>
              <a:t>Nundloll</a:t>
            </a:r>
            <a:r>
              <a:rPr lang="en-GB" sz="1500" dirty="0"/>
              <a:t>, </a:t>
            </a:r>
            <a:r>
              <a:rPr lang="en-GB" sz="1500" dirty="0" err="1"/>
              <a:t>Vicent</a:t>
            </a:r>
            <a:r>
              <a:rPr lang="en-GB" sz="1500" dirty="0"/>
              <a:t> Sanz Marco, and Gordon S Blair, “Principled and Automated System of Systems Composition using an Ontological Architecture”, Future Generation Computer Systems, Elsevier, 2024. </a:t>
            </a:r>
          </a:p>
        </p:txBody>
      </p:sp>
      <p:sp>
        <p:nvSpPr>
          <p:cNvPr id="4" name="Title 1">
            <a:extLst>
              <a:ext uri="{FF2B5EF4-FFF2-40B4-BE49-F238E27FC236}">
                <a16:creationId xmlns:a16="http://schemas.microsoft.com/office/drawing/2014/main" id="{BE3CF732-D02C-F04D-9290-C23C57C06D4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References</a:t>
            </a:r>
            <a:endParaRPr lang="en-US" dirty="0"/>
          </a:p>
        </p:txBody>
      </p:sp>
      <p:pic>
        <p:nvPicPr>
          <p:cNvPr id="10" name="Picture 9">
            <a:extLst>
              <a:ext uri="{FF2B5EF4-FFF2-40B4-BE49-F238E27FC236}">
                <a16:creationId xmlns:a16="http://schemas.microsoft.com/office/drawing/2014/main" id="{B1A0410E-4B80-DE9A-3E8A-2A05B7A41DCE}"/>
              </a:ext>
            </a:extLst>
          </p:cNvPr>
          <p:cNvPicPr>
            <a:picLocks noChangeAspect="1"/>
          </p:cNvPicPr>
          <p:nvPr/>
        </p:nvPicPr>
        <p:blipFill>
          <a:blip r:embed="rId3"/>
          <a:stretch>
            <a:fillRect/>
          </a:stretch>
        </p:blipFill>
        <p:spPr>
          <a:xfrm>
            <a:off x="10646538" y="328468"/>
            <a:ext cx="1222597" cy="1220742"/>
          </a:xfrm>
          <a:prstGeom prst="rect">
            <a:avLst/>
          </a:prstGeom>
        </p:spPr>
      </p:pic>
      <p:sp>
        <p:nvSpPr>
          <p:cNvPr id="11" name="TextBox 10">
            <a:extLst>
              <a:ext uri="{FF2B5EF4-FFF2-40B4-BE49-F238E27FC236}">
                <a16:creationId xmlns:a16="http://schemas.microsoft.com/office/drawing/2014/main" id="{8BDAC9AD-EE02-97CA-3DB2-E9F3BB0F2FB1}"/>
              </a:ext>
            </a:extLst>
          </p:cNvPr>
          <p:cNvSpPr txBox="1"/>
          <p:nvPr/>
        </p:nvSpPr>
        <p:spPr>
          <a:xfrm>
            <a:off x="6898292" y="679938"/>
            <a:ext cx="3748246" cy="461665"/>
          </a:xfrm>
          <a:prstGeom prst="rect">
            <a:avLst/>
          </a:prstGeom>
          <a:noFill/>
        </p:spPr>
        <p:txBody>
          <a:bodyPr wrap="square">
            <a:spAutoFit/>
          </a:bodyPr>
          <a:lstStyle/>
          <a:p>
            <a:pPr marL="0" indent="0">
              <a:buNone/>
            </a:pPr>
            <a:r>
              <a:rPr lang="en-GB" sz="2400" dirty="0">
                <a:hlinkClick r:id="rId4"/>
              </a:rPr>
              <a:t>https://yelkhatib.github.io/</a:t>
            </a:r>
            <a:r>
              <a:rPr lang="en-GB" sz="2400" dirty="0"/>
              <a:t> </a:t>
            </a:r>
          </a:p>
        </p:txBody>
      </p:sp>
    </p:spTree>
    <p:extLst>
      <p:ext uri="{BB962C8B-B14F-4D97-AF65-F5344CB8AC3E}">
        <p14:creationId xmlns:p14="http://schemas.microsoft.com/office/powerpoint/2010/main" val="32009139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5048" y="1615312"/>
            <a:ext cx="10515600" cy="4562750"/>
          </a:xfrm>
        </p:spPr>
        <p:txBody>
          <a:bodyPr>
            <a:normAutofit/>
          </a:bodyPr>
          <a:lstStyle/>
          <a:p>
            <a:r>
              <a:rPr lang="en-GB" dirty="0"/>
              <a:t>IoT-motivated ontology</a:t>
            </a:r>
          </a:p>
          <a:p>
            <a:pPr lvl="1"/>
            <a:r>
              <a:rPr lang="en-GB" dirty="0"/>
              <a:t>Evaluated in contexts like smart home, </a:t>
            </a:r>
            <a:r>
              <a:rPr lang="en-GB" dirty="0" err="1"/>
              <a:t>IoV</a:t>
            </a:r>
            <a:r>
              <a:rPr lang="en-GB" dirty="0"/>
              <a:t>, etc.</a:t>
            </a:r>
          </a:p>
          <a:p>
            <a:pPr lvl="1"/>
            <a:r>
              <a:rPr lang="en-GB" dirty="0"/>
              <a:t>Cross ecosystem boundaries</a:t>
            </a:r>
          </a:p>
          <a:p>
            <a:r>
              <a:rPr lang="en-GB" dirty="0"/>
              <a:t>Discovery through announcement</a:t>
            </a:r>
          </a:p>
          <a:p>
            <a:pPr lvl="1"/>
            <a:r>
              <a:rPr lang="en-GB" dirty="0"/>
              <a:t>Architecture relies on systems advertising themselves</a:t>
            </a:r>
          </a:p>
          <a:p>
            <a:pPr lvl="1"/>
            <a:r>
              <a:rPr lang="en-GB" dirty="0"/>
              <a:t>Passive discovery still possible, but more challenging</a:t>
            </a:r>
          </a:p>
          <a:p>
            <a:r>
              <a:rPr lang="en-GB" dirty="0"/>
              <a:t>Trust</a:t>
            </a:r>
          </a:p>
          <a:p>
            <a:pPr lvl="1"/>
            <a:r>
              <a:rPr lang="en-GB" dirty="0"/>
              <a:t>Assume that it is safe to compose</a:t>
            </a:r>
          </a:p>
          <a:p>
            <a:pPr lvl="1"/>
            <a:r>
              <a:rPr lang="en-GB" dirty="0"/>
              <a:t>Assume that we are not compromising inherent system</a:t>
            </a:r>
          </a:p>
        </p:txBody>
      </p:sp>
      <p:sp>
        <p:nvSpPr>
          <p:cNvPr id="4" name="Title 1">
            <a:extLst>
              <a:ext uri="{FF2B5EF4-FFF2-40B4-BE49-F238E27FC236}">
                <a16:creationId xmlns:a16="http://schemas.microsoft.com/office/drawing/2014/main" id="{BE3CF732-D02C-F04D-9290-C23C57C06D4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Challenges</a:t>
            </a:r>
            <a:endParaRPr lang="en-US" dirty="0"/>
          </a:p>
        </p:txBody>
      </p:sp>
      <p:pic>
        <p:nvPicPr>
          <p:cNvPr id="2" name="Picture 1">
            <a:extLst>
              <a:ext uri="{FF2B5EF4-FFF2-40B4-BE49-F238E27FC236}">
                <a16:creationId xmlns:a16="http://schemas.microsoft.com/office/drawing/2014/main" id="{79914131-7402-E524-45FE-F6BFECB4E3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2569" y="2984909"/>
            <a:ext cx="1939060" cy="607232"/>
          </a:xfrm>
          <a:prstGeom prst="rect">
            <a:avLst/>
          </a:prstGeom>
        </p:spPr>
      </p:pic>
      <p:pic>
        <p:nvPicPr>
          <p:cNvPr id="18" name="Picture 2">
            <a:extLst>
              <a:ext uri="{FF2B5EF4-FFF2-40B4-BE49-F238E27FC236}">
                <a16:creationId xmlns:a16="http://schemas.microsoft.com/office/drawing/2014/main" id="{B05ED8AD-284A-71D9-D5E5-8143D17EB2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78806" y="5589028"/>
            <a:ext cx="1066587" cy="106658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9458C644-DB18-EE02-787D-5D4043558D2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666" t="12146" r="10330" b="13934"/>
          <a:stretch/>
        </p:blipFill>
        <p:spPr bwMode="auto">
          <a:xfrm>
            <a:off x="9580226" y="3767687"/>
            <a:ext cx="1463747" cy="923061"/>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a:extLst>
              <a:ext uri="{FF2B5EF4-FFF2-40B4-BE49-F238E27FC236}">
                <a16:creationId xmlns:a16="http://schemas.microsoft.com/office/drawing/2014/main" id="{22F31539-D6FF-9E3A-7CC2-6167CD037EBF}"/>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43040" b="30367"/>
          <a:stretch/>
        </p:blipFill>
        <p:spPr>
          <a:xfrm>
            <a:off x="9403234" y="4908824"/>
            <a:ext cx="1817730" cy="483393"/>
          </a:xfrm>
          <a:prstGeom prst="rect">
            <a:avLst/>
          </a:prstGeom>
        </p:spPr>
      </p:pic>
      <p:pic>
        <p:nvPicPr>
          <p:cNvPr id="1032" name="Picture 8" descr="Image">
            <a:extLst>
              <a:ext uri="{FF2B5EF4-FFF2-40B4-BE49-F238E27FC236}">
                <a16:creationId xmlns:a16="http://schemas.microsoft.com/office/drawing/2014/main" id="{9737701B-BA95-E60B-1E3E-07CC53B9534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03733" y="-198176"/>
            <a:ext cx="1989648" cy="198964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EPSRC logo">
            <a:extLst>
              <a:ext uri="{FF2B5EF4-FFF2-40B4-BE49-F238E27FC236}">
                <a16:creationId xmlns:a16="http://schemas.microsoft.com/office/drawing/2014/main" id="{C5CAF0DD-8CE3-6707-5E3F-15D802C0B9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66533" y="864128"/>
            <a:ext cx="1499134" cy="4993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Logo&#10;&#10;Description automatically generated with medium confidence">
            <a:extLst>
              <a:ext uri="{FF2B5EF4-FFF2-40B4-BE49-F238E27FC236}">
                <a16:creationId xmlns:a16="http://schemas.microsoft.com/office/drawing/2014/main" id="{2E15BEAD-C478-981B-3929-C7054A26DD9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42569" y="2060025"/>
            <a:ext cx="1939060" cy="600483"/>
          </a:xfrm>
          <a:prstGeom prst="rect">
            <a:avLst/>
          </a:prstGeom>
        </p:spPr>
      </p:pic>
    </p:spTree>
    <p:extLst>
      <p:ext uri="{BB962C8B-B14F-4D97-AF65-F5344CB8AC3E}">
        <p14:creationId xmlns:p14="http://schemas.microsoft.com/office/powerpoint/2010/main" val="1866385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032"/>
                                        </p:tgtEl>
                                        <p:attrNameLst>
                                          <p:attrName>style.visibility</p:attrName>
                                        </p:attrNameLst>
                                      </p:cBhvr>
                                      <p:to>
                                        <p:strVal val="visible"/>
                                      </p:to>
                                    </p:set>
                                    <p:animEffect transition="in" filter="fade">
                                      <p:cBhvr>
                                        <p:cTn id="31" dur="750"/>
                                        <p:tgtEl>
                                          <p:spTgt spid="1032"/>
                                        </p:tgtEl>
                                      </p:cBhvr>
                                    </p:animEffect>
                                    <p:anim calcmode="lin" valueType="num">
                                      <p:cBhvr>
                                        <p:cTn id="32" dur="750" fill="hold"/>
                                        <p:tgtEl>
                                          <p:spTgt spid="1032"/>
                                        </p:tgtEl>
                                        <p:attrNameLst>
                                          <p:attrName>ppt_x</p:attrName>
                                        </p:attrNameLst>
                                      </p:cBhvr>
                                      <p:tavLst>
                                        <p:tav tm="0">
                                          <p:val>
                                            <p:strVal val="#ppt_x"/>
                                          </p:val>
                                        </p:tav>
                                        <p:tav tm="100000">
                                          <p:val>
                                            <p:strVal val="#ppt_x"/>
                                          </p:val>
                                        </p:tav>
                                      </p:tavLst>
                                    </p:anim>
                                    <p:anim calcmode="lin" valueType="num">
                                      <p:cBhvr>
                                        <p:cTn id="33" dur="750" fill="hold"/>
                                        <p:tgtEl>
                                          <p:spTgt spid="1032"/>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034"/>
                                        </p:tgtEl>
                                        <p:attrNameLst>
                                          <p:attrName>style.visibility</p:attrName>
                                        </p:attrNameLst>
                                      </p:cBhvr>
                                      <p:to>
                                        <p:strVal val="visible"/>
                                      </p:to>
                                    </p:set>
                                    <p:animEffect transition="in" filter="fade">
                                      <p:cBhvr>
                                        <p:cTn id="36" dur="750"/>
                                        <p:tgtEl>
                                          <p:spTgt spid="1034"/>
                                        </p:tgtEl>
                                      </p:cBhvr>
                                    </p:animEffect>
                                    <p:anim calcmode="lin" valueType="num">
                                      <p:cBhvr>
                                        <p:cTn id="37" dur="750" fill="hold"/>
                                        <p:tgtEl>
                                          <p:spTgt spid="1034"/>
                                        </p:tgtEl>
                                        <p:attrNameLst>
                                          <p:attrName>ppt_x</p:attrName>
                                        </p:attrNameLst>
                                      </p:cBhvr>
                                      <p:tavLst>
                                        <p:tav tm="0">
                                          <p:val>
                                            <p:strVal val="#ppt_x"/>
                                          </p:val>
                                        </p:tav>
                                        <p:tav tm="100000">
                                          <p:val>
                                            <p:strVal val="#ppt_x"/>
                                          </p:val>
                                        </p:tav>
                                      </p:tavLst>
                                    </p:anim>
                                    <p:anim calcmode="lin" valueType="num">
                                      <p:cBhvr>
                                        <p:cTn id="38" dur="750" fill="hold"/>
                                        <p:tgtEl>
                                          <p:spTgt spid="1034"/>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27236-1D6F-2660-E17D-2A07A4CE3796}"/>
              </a:ext>
            </a:extLst>
          </p:cNvPr>
          <p:cNvSpPr>
            <a:spLocks noGrp="1"/>
          </p:cNvSpPr>
          <p:nvPr>
            <p:ph type="title"/>
          </p:nvPr>
        </p:nvSpPr>
        <p:spPr/>
        <p:txBody>
          <a:bodyPr/>
          <a:lstStyle/>
          <a:p>
            <a:r>
              <a:rPr lang="en-GB" dirty="0"/>
              <a:t>here be backup slides</a:t>
            </a:r>
          </a:p>
        </p:txBody>
      </p:sp>
      <p:sp>
        <p:nvSpPr>
          <p:cNvPr id="3" name="Content Placeholder 2">
            <a:extLst>
              <a:ext uri="{FF2B5EF4-FFF2-40B4-BE49-F238E27FC236}">
                <a16:creationId xmlns:a16="http://schemas.microsoft.com/office/drawing/2014/main" id="{7DF19FDC-7A0F-6B70-0607-34D8505E92ED}"/>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4292215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CC97-E5F8-2E4A-8916-EA5B151B29A1}"/>
              </a:ext>
            </a:extLst>
          </p:cNvPr>
          <p:cNvSpPr>
            <a:spLocks noGrp="1"/>
          </p:cNvSpPr>
          <p:nvPr>
            <p:ph type="title"/>
          </p:nvPr>
        </p:nvSpPr>
        <p:spPr/>
        <p:txBody>
          <a:bodyPr/>
          <a:lstStyle/>
          <a:p>
            <a:r>
              <a:rPr lang="en-GB" dirty="0"/>
              <a:t>FAQ/Cs</a:t>
            </a:r>
          </a:p>
        </p:txBody>
      </p:sp>
      <p:sp>
        <p:nvSpPr>
          <p:cNvPr id="3" name="Content Placeholder 2">
            <a:extLst>
              <a:ext uri="{FF2B5EF4-FFF2-40B4-BE49-F238E27FC236}">
                <a16:creationId xmlns:a16="http://schemas.microsoft.com/office/drawing/2014/main" id="{D5DA9CF5-1BDF-1349-817A-6E0639C48ACD}"/>
              </a:ext>
            </a:extLst>
          </p:cNvPr>
          <p:cNvSpPr>
            <a:spLocks noGrp="1"/>
          </p:cNvSpPr>
          <p:nvPr>
            <p:ph idx="1"/>
          </p:nvPr>
        </p:nvSpPr>
        <p:spPr/>
        <p:txBody>
          <a:bodyPr/>
          <a:lstStyle/>
          <a:p>
            <a:r>
              <a:rPr lang="en-GB" dirty="0"/>
              <a:t>You can’t have “one ontology to rule them all”</a:t>
            </a:r>
          </a:p>
          <a:p>
            <a:pPr lvl="1"/>
            <a:r>
              <a:rPr lang="en-GB" dirty="0"/>
              <a:t>just one means, with a </a:t>
            </a:r>
            <a:r>
              <a:rPr lang="en-GB" dirty="0" err="1"/>
              <a:t>tradeoff</a:t>
            </a:r>
            <a:r>
              <a:rPr lang="en-GB" dirty="0"/>
              <a:t> between generality and usefulness</a:t>
            </a:r>
          </a:p>
          <a:p>
            <a:pPr lvl="1"/>
            <a:r>
              <a:rPr lang="en-GB" dirty="0"/>
              <a:t>overhead is not insurmountable as evidenced by our experiments</a:t>
            </a:r>
          </a:p>
          <a:p>
            <a:pPr lvl="1"/>
            <a:r>
              <a:rPr lang="en-GB" dirty="0"/>
              <a:t>we do </a:t>
            </a:r>
            <a:r>
              <a:rPr lang="en-GB" u="sng" dirty="0"/>
              <a:t>not</a:t>
            </a:r>
            <a:r>
              <a:rPr lang="en-GB" dirty="0"/>
              <a:t> expect manufacturers to change anything</a:t>
            </a:r>
          </a:p>
          <a:p>
            <a:r>
              <a:rPr lang="en-GB" dirty="0"/>
              <a:t>Developer overhead still too high, e.g. end users</a:t>
            </a:r>
          </a:p>
          <a:p>
            <a:pPr lvl="1"/>
            <a:r>
              <a:rPr lang="en-GB" dirty="0"/>
              <a:t>developed an approach using graphical programming </a:t>
            </a:r>
            <a:r>
              <a:rPr lang="en-GB" dirty="0">
                <a:solidFill>
                  <a:srgbClr val="7030A0"/>
                </a:solidFill>
              </a:rPr>
              <a:t>[FiCloud’22]</a:t>
            </a:r>
          </a:p>
          <a:p>
            <a:pPr lvl="1"/>
            <a:r>
              <a:rPr lang="en-GB" dirty="0"/>
              <a:t>developed NLP method to automatically generate Holon descriptions </a:t>
            </a:r>
            <a:r>
              <a:rPr lang="en-GB" dirty="0">
                <a:solidFill>
                  <a:srgbClr val="7030A0"/>
                </a:solidFill>
              </a:rPr>
              <a:t>[ICWS’23]</a:t>
            </a:r>
            <a:endParaRPr lang="en-GB" sz="1600" i="1" dirty="0">
              <a:solidFill>
                <a:srgbClr val="7030A0"/>
              </a:solidFill>
            </a:endParaRPr>
          </a:p>
        </p:txBody>
      </p:sp>
    </p:spTree>
    <p:extLst>
      <p:ext uri="{BB962C8B-B14F-4D97-AF65-F5344CB8AC3E}">
        <p14:creationId xmlns:p14="http://schemas.microsoft.com/office/powerpoint/2010/main" val="201691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Research Focus</a:t>
            </a:r>
          </a:p>
        </p:txBody>
      </p:sp>
      <p:sp>
        <p:nvSpPr>
          <p:cNvPr id="3" name="Content Placeholder 2"/>
          <p:cNvSpPr>
            <a:spLocks noGrp="1"/>
          </p:cNvSpPr>
          <p:nvPr>
            <p:ph idx="1"/>
          </p:nvPr>
        </p:nvSpPr>
        <p:spPr>
          <a:xfrm>
            <a:off x="838200" y="1825625"/>
            <a:ext cx="10642600" cy="4351338"/>
          </a:xfrm>
        </p:spPr>
        <p:txBody>
          <a:bodyPr>
            <a:normAutofit/>
          </a:bodyPr>
          <a:lstStyle/>
          <a:p>
            <a:r>
              <a:rPr lang="en-GB" dirty="0"/>
              <a:t>Aim:</a:t>
            </a:r>
          </a:p>
          <a:p>
            <a:pPr lvl="1"/>
            <a:r>
              <a:rPr lang="en-GB" dirty="0"/>
              <a:t>allow IoT development at a high-level as an </a:t>
            </a:r>
            <a:r>
              <a:rPr lang="en-GB" i="1" dirty="0"/>
              <a:t>abstract workflow</a:t>
            </a:r>
          </a:p>
          <a:p>
            <a:pPr lvl="1"/>
            <a:r>
              <a:rPr lang="en-GB" dirty="0"/>
              <a:t>enable automated opportunistic construction and mediation in IoT contexts</a:t>
            </a:r>
          </a:p>
          <a:p>
            <a:r>
              <a:rPr lang="en-GB" dirty="0"/>
              <a:t>Objectives:</a:t>
            </a:r>
          </a:p>
          <a:p>
            <a:pPr lvl="1"/>
            <a:r>
              <a:rPr lang="en-GB" dirty="0"/>
              <a:t>design development tools for high-level application logic</a:t>
            </a:r>
          </a:p>
          <a:p>
            <a:pPr lvl="1"/>
            <a:r>
              <a:rPr lang="en-GB" dirty="0"/>
              <a:t>identify independent systems with their unique characteristics</a:t>
            </a:r>
          </a:p>
          <a:p>
            <a:pPr lvl="1"/>
            <a:r>
              <a:rPr lang="en-GB" dirty="0"/>
              <a:t>recognize the need to compose with other systems</a:t>
            </a:r>
          </a:p>
          <a:p>
            <a:pPr lvl="1"/>
            <a:r>
              <a:rPr lang="en-GB" dirty="0"/>
              <a:t>detect the need for mediation logistics</a:t>
            </a:r>
          </a:p>
          <a:p>
            <a:pPr lvl="1"/>
            <a:r>
              <a:rPr lang="en-GB" dirty="0"/>
              <a:t>set in action any support roles needed to actuate mediation</a:t>
            </a:r>
          </a:p>
        </p:txBody>
      </p:sp>
    </p:spTree>
    <p:extLst>
      <p:ext uri="{BB962C8B-B14F-4D97-AF65-F5344CB8AC3E}">
        <p14:creationId xmlns:p14="http://schemas.microsoft.com/office/powerpoint/2010/main" val="363064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Approach</a:t>
            </a:r>
          </a:p>
        </p:txBody>
      </p:sp>
      <p:sp>
        <p:nvSpPr>
          <p:cNvPr id="3" name="Content Placeholder 2"/>
          <p:cNvSpPr>
            <a:spLocks noGrp="1"/>
          </p:cNvSpPr>
          <p:nvPr>
            <p:ph idx="1"/>
          </p:nvPr>
        </p:nvSpPr>
        <p:spPr>
          <a:xfrm>
            <a:off x="838200" y="1825625"/>
            <a:ext cx="10515600" cy="4667250"/>
          </a:xfrm>
        </p:spPr>
        <p:txBody>
          <a:bodyPr>
            <a:normAutofit/>
          </a:bodyPr>
          <a:lstStyle/>
          <a:p>
            <a:r>
              <a:rPr lang="en-GB" dirty="0"/>
              <a:t>Apply the concept of </a:t>
            </a:r>
            <a:r>
              <a:rPr lang="en-GB" b="1" i="1" dirty="0"/>
              <a:t>holons</a:t>
            </a:r>
            <a:r>
              <a:rPr lang="en-GB" dirty="0"/>
              <a:t> to represent systems recursively</a:t>
            </a:r>
          </a:p>
          <a:p>
            <a:r>
              <a:rPr lang="en-GB" dirty="0"/>
              <a:t>Build an architecture for automated composition of holons</a:t>
            </a:r>
          </a:p>
          <a:p>
            <a:pPr lvl="1"/>
            <a:r>
              <a:rPr lang="en-GB" dirty="0"/>
              <a:t>discover other systems and their services</a:t>
            </a:r>
          </a:p>
          <a:p>
            <a:pPr lvl="1"/>
            <a:r>
              <a:rPr lang="en-GB" dirty="0"/>
              <a:t>opportunistically compose with them to satisfy a user request</a:t>
            </a:r>
          </a:p>
          <a:p>
            <a:pPr lvl="1"/>
            <a:r>
              <a:rPr lang="en-GB" dirty="0"/>
              <a:t>detect the need for mediation</a:t>
            </a:r>
          </a:p>
          <a:p>
            <a:pPr lvl="1"/>
            <a:r>
              <a:rPr lang="en-GB" dirty="0"/>
              <a:t>create mediators at runtime for direct interaction with other systems</a:t>
            </a:r>
          </a:p>
        </p:txBody>
      </p:sp>
    </p:spTree>
    <p:extLst>
      <p:ext uri="{BB962C8B-B14F-4D97-AF65-F5344CB8AC3E}">
        <p14:creationId xmlns:p14="http://schemas.microsoft.com/office/powerpoint/2010/main" val="4136150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13962-88CC-D34E-B4BB-B9259205B473}"/>
              </a:ext>
            </a:extLst>
          </p:cNvPr>
          <p:cNvSpPr>
            <a:spLocks noGrp="1"/>
          </p:cNvSpPr>
          <p:nvPr>
            <p:ph type="title"/>
          </p:nvPr>
        </p:nvSpPr>
        <p:spPr/>
        <p:txBody>
          <a:bodyPr/>
          <a:lstStyle/>
          <a:p>
            <a:endParaRPr lang="en-GB"/>
          </a:p>
        </p:txBody>
      </p:sp>
      <p:pic>
        <p:nvPicPr>
          <p:cNvPr id="5" name="Content Placeholder 4" descr="Graphical user interface&#10;&#10;Description automatically generated">
            <a:extLst>
              <a:ext uri="{FF2B5EF4-FFF2-40B4-BE49-F238E27FC236}">
                <a16:creationId xmlns:a16="http://schemas.microsoft.com/office/drawing/2014/main" id="{7CD86381-0B48-3345-967E-8637A8E981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0900" y="2006600"/>
            <a:ext cx="7950200" cy="2844800"/>
          </a:xfrm>
        </p:spPr>
      </p:pic>
    </p:spTree>
    <p:extLst>
      <p:ext uri="{BB962C8B-B14F-4D97-AF65-F5344CB8AC3E}">
        <p14:creationId xmlns:p14="http://schemas.microsoft.com/office/powerpoint/2010/main" val="3427027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2988F-2BC9-C44E-80EA-CF3E26E16A0F}"/>
              </a:ext>
            </a:extLst>
          </p:cNvPr>
          <p:cNvSpPr>
            <a:spLocks noGrp="1"/>
          </p:cNvSpPr>
          <p:nvPr>
            <p:ph type="title"/>
          </p:nvPr>
        </p:nvSpPr>
        <p:spPr/>
        <p:txBody>
          <a:bodyPr/>
          <a:lstStyle/>
          <a:p>
            <a:r>
              <a:rPr lang="en-GB" dirty="0"/>
              <a:t>Concertizing an Abstract Workflow</a:t>
            </a:r>
          </a:p>
        </p:txBody>
      </p:sp>
      <p:sp>
        <p:nvSpPr>
          <p:cNvPr id="3" name="Content Placeholder 2">
            <a:extLst>
              <a:ext uri="{FF2B5EF4-FFF2-40B4-BE49-F238E27FC236}">
                <a16:creationId xmlns:a16="http://schemas.microsoft.com/office/drawing/2014/main" id="{B52529D7-AB91-6A4F-939C-53482D937660}"/>
              </a:ext>
            </a:extLst>
          </p:cNvPr>
          <p:cNvSpPr>
            <a:spLocks noGrp="1"/>
          </p:cNvSpPr>
          <p:nvPr>
            <p:ph idx="1"/>
          </p:nvPr>
        </p:nvSpPr>
        <p:spPr/>
        <p:txBody>
          <a:bodyPr>
            <a:normAutofit/>
          </a:bodyPr>
          <a:lstStyle/>
          <a:p>
            <a:r>
              <a:rPr lang="en-GB" dirty="0"/>
              <a:t>Find physical systems that provide the required services</a:t>
            </a:r>
          </a:p>
          <a:p>
            <a:r>
              <a:rPr lang="en-GB" dirty="0"/>
              <a:t>Broker queries the Registry for descriptions of suitable systems</a:t>
            </a:r>
          </a:p>
          <a:p>
            <a:r>
              <a:rPr lang="en-GB" dirty="0"/>
              <a:t>Broker verifies the response to match:</a:t>
            </a:r>
          </a:p>
          <a:p>
            <a:pPr lvl="1"/>
            <a:r>
              <a:rPr lang="en-GB" dirty="0"/>
              <a:t>the annotations of the required services (specified in the workflow), with </a:t>
            </a:r>
          </a:p>
          <a:p>
            <a:pPr lvl="1"/>
            <a:r>
              <a:rPr lang="en-GB" dirty="0"/>
              <a:t>the annotations of the provided services (specified in the system’s holon)</a:t>
            </a:r>
          </a:p>
          <a:p>
            <a:r>
              <a:rPr lang="en-GB" dirty="0"/>
              <a:t>Return the binding information of each service to the user application, along with messaging info (API, protocol)</a:t>
            </a:r>
          </a:p>
        </p:txBody>
      </p:sp>
    </p:spTree>
    <p:extLst>
      <p:ext uri="{BB962C8B-B14F-4D97-AF65-F5344CB8AC3E}">
        <p14:creationId xmlns:p14="http://schemas.microsoft.com/office/powerpoint/2010/main" val="2240593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4D1D1-4C79-884B-8DA2-391E276DA768}"/>
              </a:ext>
            </a:extLst>
          </p:cNvPr>
          <p:cNvSpPr>
            <a:spLocks noGrp="1"/>
          </p:cNvSpPr>
          <p:nvPr>
            <p:ph type="title"/>
          </p:nvPr>
        </p:nvSpPr>
        <p:spPr/>
        <p:txBody>
          <a:bodyPr/>
          <a:lstStyle/>
          <a:p>
            <a:r>
              <a:rPr lang="en-GB" dirty="0"/>
              <a:t>Addressing Interoperability</a:t>
            </a:r>
          </a:p>
        </p:txBody>
      </p:sp>
      <p:sp>
        <p:nvSpPr>
          <p:cNvPr id="3" name="Content Placeholder 2">
            <a:extLst>
              <a:ext uri="{FF2B5EF4-FFF2-40B4-BE49-F238E27FC236}">
                <a16:creationId xmlns:a16="http://schemas.microsoft.com/office/drawing/2014/main" id="{3198E2A9-A32B-8149-A97C-055C8377ED00}"/>
              </a:ext>
            </a:extLst>
          </p:cNvPr>
          <p:cNvSpPr>
            <a:spLocks noGrp="1"/>
          </p:cNvSpPr>
          <p:nvPr>
            <p:ph idx="1"/>
          </p:nvPr>
        </p:nvSpPr>
        <p:spPr>
          <a:xfrm>
            <a:off x="838200" y="1825625"/>
            <a:ext cx="5943600" cy="4351338"/>
          </a:xfrm>
        </p:spPr>
        <p:txBody>
          <a:bodyPr/>
          <a:lstStyle/>
          <a:p>
            <a:r>
              <a:rPr lang="en-GB" dirty="0"/>
              <a:t>Systems have different protocols, data-serialization formats, and interaction paradigms</a:t>
            </a:r>
          </a:p>
          <a:p>
            <a:r>
              <a:rPr lang="en-GB" dirty="0"/>
              <a:t>Broker can detect this from holon descriptions</a:t>
            </a:r>
          </a:p>
          <a:p>
            <a:r>
              <a:rPr lang="en-GB" dirty="0"/>
              <a:t>We use the Data </a:t>
            </a:r>
            <a:r>
              <a:rPr lang="en-GB" dirty="0" err="1"/>
              <a:t>eXchange</a:t>
            </a:r>
            <a:r>
              <a:rPr lang="en-GB" dirty="0"/>
              <a:t> Mediator Synthesizer (</a:t>
            </a:r>
            <a:r>
              <a:rPr lang="en-GB" dirty="0" err="1"/>
              <a:t>DeXMS</a:t>
            </a:r>
            <a:r>
              <a:rPr lang="en-GB" dirty="0"/>
              <a:t>), which creates bridges between divergent systems</a:t>
            </a:r>
          </a:p>
        </p:txBody>
      </p:sp>
      <p:pic>
        <p:nvPicPr>
          <p:cNvPr id="5" name="Picture 4" descr="Diagram&#10;&#10;Description automatically generated">
            <a:extLst>
              <a:ext uri="{FF2B5EF4-FFF2-40B4-BE49-F238E27FC236}">
                <a16:creationId xmlns:a16="http://schemas.microsoft.com/office/drawing/2014/main" id="{E95F15BD-AE26-FD40-9095-C44C3D3ED1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3867" y="1825625"/>
            <a:ext cx="5943600" cy="3416300"/>
          </a:xfrm>
          <a:prstGeom prst="rect">
            <a:avLst/>
          </a:prstGeom>
        </p:spPr>
      </p:pic>
      <p:sp>
        <p:nvSpPr>
          <p:cNvPr id="6" name="TextBox 5">
            <a:extLst>
              <a:ext uri="{FF2B5EF4-FFF2-40B4-BE49-F238E27FC236}">
                <a16:creationId xmlns:a16="http://schemas.microsoft.com/office/drawing/2014/main" id="{5677DD3B-3F20-4D4B-91E9-6D80CA4C0485}"/>
              </a:ext>
            </a:extLst>
          </p:cNvPr>
          <p:cNvSpPr txBox="1"/>
          <p:nvPr/>
        </p:nvSpPr>
        <p:spPr>
          <a:xfrm>
            <a:off x="838200" y="5743345"/>
            <a:ext cx="10515600" cy="461665"/>
          </a:xfrm>
          <a:prstGeom prst="rect">
            <a:avLst/>
          </a:prstGeom>
          <a:noFill/>
        </p:spPr>
        <p:txBody>
          <a:bodyPr wrap="square">
            <a:spAutoFit/>
          </a:bodyPr>
          <a:lstStyle/>
          <a:p>
            <a:r>
              <a:rPr lang="en-GB" sz="1200" dirty="0">
                <a:effectLst/>
              </a:rPr>
              <a:t>Georgios </a:t>
            </a:r>
            <a:r>
              <a:rPr lang="en-GB" sz="1200" dirty="0" err="1">
                <a:effectLst/>
              </a:rPr>
              <a:t>Bouloukakis</a:t>
            </a:r>
            <a:r>
              <a:rPr lang="en-GB" sz="1200" dirty="0">
                <a:effectLst/>
              </a:rPr>
              <a:t>, Nikolaos </a:t>
            </a:r>
            <a:r>
              <a:rPr lang="en-GB" sz="1200" dirty="0" err="1">
                <a:effectLst/>
              </a:rPr>
              <a:t>Georgantas</a:t>
            </a:r>
            <a:r>
              <a:rPr lang="en-GB" sz="1200" dirty="0">
                <a:effectLst/>
              </a:rPr>
              <a:t>, Patient </a:t>
            </a:r>
            <a:r>
              <a:rPr lang="en-GB" sz="1200" dirty="0" err="1">
                <a:effectLst/>
              </a:rPr>
              <a:t>Ntumba</a:t>
            </a:r>
            <a:r>
              <a:rPr lang="en-GB" sz="1200" dirty="0">
                <a:effectLst/>
              </a:rPr>
              <a:t>, and </a:t>
            </a:r>
            <a:r>
              <a:rPr lang="en-GB" sz="1200" dirty="0" err="1">
                <a:effectLst/>
              </a:rPr>
              <a:t>Valérie</a:t>
            </a:r>
            <a:r>
              <a:rPr lang="en-GB" sz="1200" dirty="0">
                <a:effectLst/>
              </a:rPr>
              <a:t> </a:t>
            </a:r>
            <a:r>
              <a:rPr lang="en-GB" sz="1200" dirty="0" err="1">
                <a:effectLst/>
              </a:rPr>
              <a:t>Issarny</a:t>
            </a:r>
            <a:r>
              <a:rPr lang="en-GB" sz="1200" dirty="0"/>
              <a:t>,</a:t>
            </a:r>
            <a:r>
              <a:rPr lang="en-GB" sz="1200" dirty="0">
                <a:effectLst/>
              </a:rPr>
              <a:t> “Automated Synthesis of Mediators for Middleware-layer Protocol Inter- operability in the IoT”, Future Generation Computer Systems 101 (2019), 1271 – 1294</a:t>
            </a:r>
            <a:r>
              <a:rPr lang="en-GB" sz="1200" dirty="0"/>
              <a:t>, 2019.</a:t>
            </a:r>
            <a:endParaRPr lang="en-GB" sz="3600" dirty="0">
              <a:effectLst/>
            </a:endParaRPr>
          </a:p>
        </p:txBody>
      </p:sp>
    </p:spTree>
    <p:extLst>
      <p:ext uri="{BB962C8B-B14F-4D97-AF65-F5344CB8AC3E}">
        <p14:creationId xmlns:p14="http://schemas.microsoft.com/office/powerpoint/2010/main" val="31611389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388B46-5E2F-8647-B4FE-297705F084D8}"/>
              </a:ext>
            </a:extLst>
          </p:cNvPr>
          <p:cNvPicPr>
            <a:picLocks noChangeAspect="1"/>
          </p:cNvPicPr>
          <p:nvPr/>
        </p:nvPicPr>
        <p:blipFill rotWithShape="1">
          <a:blip r:embed="rId2">
            <a:extLst>
              <a:ext uri="{28A0092B-C50C-407E-A947-70E740481C1C}">
                <a14:useLocalDpi xmlns:a14="http://schemas.microsoft.com/office/drawing/2010/main" val="0"/>
              </a:ext>
            </a:extLst>
          </a:blip>
          <a:srcRect r="36806" b="48148"/>
          <a:stretch/>
        </p:blipFill>
        <p:spPr>
          <a:xfrm>
            <a:off x="7284157" y="3081866"/>
            <a:ext cx="4732863" cy="2184399"/>
          </a:xfrm>
          <a:prstGeom prst="rect">
            <a:avLst/>
          </a:prstGeom>
        </p:spPr>
      </p:pic>
      <p:sp>
        <p:nvSpPr>
          <p:cNvPr id="2" name="Title 1">
            <a:extLst>
              <a:ext uri="{FF2B5EF4-FFF2-40B4-BE49-F238E27FC236}">
                <a16:creationId xmlns:a16="http://schemas.microsoft.com/office/drawing/2014/main" id="{38130E5A-FD0B-5A4E-ADBF-6FAF3B69C6D4}"/>
              </a:ext>
            </a:extLst>
          </p:cNvPr>
          <p:cNvSpPr>
            <a:spLocks noGrp="1"/>
          </p:cNvSpPr>
          <p:nvPr>
            <p:ph type="title"/>
          </p:nvPr>
        </p:nvSpPr>
        <p:spPr/>
        <p:txBody>
          <a:bodyPr/>
          <a:lstStyle/>
          <a:p>
            <a:r>
              <a:rPr lang="en-GB" dirty="0"/>
              <a:t>Evaluation – Overview</a:t>
            </a:r>
          </a:p>
        </p:txBody>
      </p:sp>
      <p:sp>
        <p:nvSpPr>
          <p:cNvPr id="3" name="Content Placeholder 2">
            <a:extLst>
              <a:ext uri="{FF2B5EF4-FFF2-40B4-BE49-F238E27FC236}">
                <a16:creationId xmlns:a16="http://schemas.microsoft.com/office/drawing/2014/main" id="{0EA0B925-EEC2-6141-906D-C0D3B4F4FEA0}"/>
              </a:ext>
            </a:extLst>
          </p:cNvPr>
          <p:cNvSpPr>
            <a:spLocks noGrp="1"/>
          </p:cNvSpPr>
          <p:nvPr>
            <p:ph idx="1"/>
          </p:nvPr>
        </p:nvSpPr>
        <p:spPr>
          <a:xfrm>
            <a:off x="838200" y="1809858"/>
            <a:ext cx="10515600" cy="4540141"/>
          </a:xfrm>
        </p:spPr>
        <p:txBody>
          <a:bodyPr>
            <a:normAutofit/>
          </a:bodyPr>
          <a:lstStyle/>
          <a:p>
            <a:r>
              <a:rPr lang="en-GB" dirty="0"/>
              <a:t>Aim to measure:</a:t>
            </a:r>
          </a:p>
          <a:p>
            <a:pPr lvl="1"/>
            <a:r>
              <a:rPr lang="en-GB" dirty="0"/>
              <a:t>Productivity – time required to develop application logic</a:t>
            </a:r>
          </a:p>
          <a:p>
            <a:pPr lvl="1"/>
            <a:r>
              <a:rPr lang="en-GB" dirty="0"/>
              <a:t>Correctness – adherence to usage of correct APIs</a:t>
            </a:r>
          </a:p>
          <a:p>
            <a:r>
              <a:rPr lang="en-GB" dirty="0"/>
              <a:t>Strategy: user experiments from an </a:t>
            </a:r>
            <a:r>
              <a:rPr lang="en-GB" dirty="0" err="1"/>
              <a:t>IoV</a:t>
            </a:r>
            <a:r>
              <a:rPr lang="en-GB" dirty="0"/>
              <a:t> context</a:t>
            </a:r>
          </a:p>
          <a:p>
            <a:pPr lvl="1"/>
            <a:r>
              <a:rPr lang="en-GB" dirty="0"/>
              <a:t>stop for food (and fuel?) on a car journey</a:t>
            </a:r>
          </a:p>
          <a:p>
            <a:r>
              <a:rPr lang="en-GB" dirty="0"/>
              <a:t>4 systems:</a:t>
            </a:r>
          </a:p>
          <a:p>
            <a:pPr lvl="1"/>
            <a:r>
              <a:rPr lang="en-GB" dirty="0"/>
              <a:t>car – provides </a:t>
            </a:r>
            <a:r>
              <a:rPr lang="en-GB" b="1" dirty="0" err="1">
                <a:latin typeface="Consolas" panose="020B0609020204030204" pitchFamily="49" charset="0"/>
                <a:cs typeface="Consolas" panose="020B0609020204030204" pitchFamily="49" charset="0"/>
              </a:rPr>
              <a:t>fuelStatus</a:t>
            </a:r>
            <a:r>
              <a:rPr lang="en-GB" dirty="0"/>
              <a:t>, </a:t>
            </a:r>
            <a:r>
              <a:rPr lang="en-GB" b="1" dirty="0">
                <a:latin typeface="Consolas" panose="020B0609020204030204" pitchFamily="49" charset="0"/>
                <a:cs typeface="Consolas" panose="020B0609020204030204" pitchFamily="49" charset="0"/>
              </a:rPr>
              <a:t>location</a:t>
            </a:r>
          </a:p>
          <a:p>
            <a:pPr lvl="1"/>
            <a:r>
              <a:rPr lang="en-GB" dirty="0"/>
              <a:t>fuel station – provides </a:t>
            </a:r>
            <a:r>
              <a:rPr lang="en-GB" b="1" dirty="0">
                <a:latin typeface="Consolas" panose="020B0609020204030204" pitchFamily="49" charset="0"/>
                <a:cs typeface="Consolas" panose="020B0609020204030204" pitchFamily="49" charset="0"/>
              </a:rPr>
              <a:t>location</a:t>
            </a:r>
          </a:p>
          <a:p>
            <a:pPr lvl="1"/>
            <a:r>
              <a:rPr lang="en-GB" dirty="0"/>
              <a:t>restaurant – provides </a:t>
            </a:r>
            <a:r>
              <a:rPr lang="en-GB" b="1" dirty="0">
                <a:latin typeface="Consolas" panose="020B0609020204030204" pitchFamily="49" charset="0"/>
                <a:cs typeface="Consolas" panose="020B0609020204030204" pitchFamily="49" charset="0"/>
              </a:rPr>
              <a:t>menu</a:t>
            </a:r>
            <a:r>
              <a:rPr lang="en-GB" dirty="0"/>
              <a:t>, </a:t>
            </a:r>
            <a:r>
              <a:rPr lang="en-GB" b="1" dirty="0">
                <a:latin typeface="Consolas" panose="020B0609020204030204" pitchFamily="49" charset="0"/>
                <a:cs typeface="Consolas" panose="020B0609020204030204" pitchFamily="49" charset="0"/>
              </a:rPr>
              <a:t>details</a:t>
            </a:r>
            <a:r>
              <a:rPr lang="en-GB" dirty="0"/>
              <a:t> (location, contact details, etc)</a:t>
            </a:r>
          </a:p>
          <a:p>
            <a:pPr lvl="1"/>
            <a:r>
              <a:rPr lang="en-GB" dirty="0"/>
              <a:t>traffic control unit (TCU) – provides </a:t>
            </a:r>
            <a:r>
              <a:rPr lang="en-GB" b="1" dirty="0" err="1">
                <a:latin typeface="Consolas" panose="020B0609020204030204" pitchFamily="49" charset="0"/>
                <a:cs typeface="Consolas" panose="020B0609020204030204" pitchFamily="49" charset="0"/>
              </a:rPr>
              <a:t>trafficStatus</a:t>
            </a:r>
            <a:endParaRPr lang="en-GB" b="1"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98490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0"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
                                            <p:txEl>
                                              <p:pRg st="7" end="7"/>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xEl>
                                              <p:pRg st="9" end="9"/>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Problem Statement</a:t>
            </a:r>
          </a:p>
        </p:txBody>
      </p:sp>
      <p:sp>
        <p:nvSpPr>
          <p:cNvPr id="3" name="Content Placeholder 2"/>
          <p:cNvSpPr>
            <a:spLocks noGrp="1"/>
          </p:cNvSpPr>
          <p:nvPr>
            <p:ph idx="1"/>
          </p:nvPr>
        </p:nvSpPr>
        <p:spPr>
          <a:xfrm>
            <a:off x="838199" y="1825624"/>
            <a:ext cx="6839608" cy="4351339"/>
          </a:xfrm>
        </p:spPr>
        <p:txBody>
          <a:bodyPr>
            <a:normAutofit/>
          </a:bodyPr>
          <a:lstStyle/>
          <a:p>
            <a:r>
              <a:rPr lang="en-GB" dirty="0"/>
              <a:t>A variety of constituent systems</a:t>
            </a:r>
          </a:p>
          <a:p>
            <a:pPr lvl="1"/>
            <a:r>
              <a:rPr lang="en-GB" dirty="0"/>
              <a:t>independently deployed</a:t>
            </a:r>
          </a:p>
          <a:p>
            <a:pPr lvl="1"/>
            <a:r>
              <a:rPr lang="en-GB" dirty="0"/>
              <a:t>use proprietary APIs + data formats</a:t>
            </a:r>
          </a:p>
          <a:p>
            <a:pPr lvl="1"/>
            <a:r>
              <a:rPr lang="en-GB" dirty="0"/>
              <a:t>co-exist in shared physical spaces</a:t>
            </a:r>
            <a:endParaRPr lang="en-GB" sz="1800" dirty="0"/>
          </a:p>
          <a:p>
            <a:r>
              <a:rPr lang="en-GB" dirty="0"/>
              <a:t>Challenge:</a:t>
            </a:r>
          </a:p>
          <a:p>
            <a:pPr lvl="1"/>
            <a:r>
              <a:rPr lang="en-GB" dirty="0"/>
              <a:t>heterogeneity makes it difficult to design, maintain and adapt </a:t>
            </a:r>
            <a:r>
              <a:rPr lang="en-GB" i="1" dirty="0"/>
              <a:t>integrated systems</a:t>
            </a:r>
          </a:p>
          <a:p>
            <a:pPr lvl="1"/>
            <a:r>
              <a:rPr lang="en-GB" dirty="0"/>
              <a:t>system developers are overwhelmed with the amount of knowledge they need to acquire</a:t>
            </a:r>
          </a:p>
          <a:p>
            <a:pPr lvl="1"/>
            <a:r>
              <a:rPr lang="en-GB" dirty="0"/>
              <a:t>difficult to future-proof applications for opportunistic interaction with other systems</a:t>
            </a:r>
          </a:p>
        </p:txBody>
      </p:sp>
      <p:pic>
        <p:nvPicPr>
          <p:cNvPr id="6" name="Picture 5">
            <a:extLst>
              <a:ext uri="{FF2B5EF4-FFF2-40B4-BE49-F238E27FC236}">
                <a16:creationId xmlns:a16="http://schemas.microsoft.com/office/drawing/2014/main" id="{CEDC35BD-7520-9347-99AA-92BCBBCC5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4276" y="1690688"/>
            <a:ext cx="5003800" cy="2463800"/>
          </a:xfrm>
          <a:prstGeom prst="rect">
            <a:avLst/>
          </a:prstGeom>
        </p:spPr>
      </p:pic>
    </p:spTree>
    <p:extLst>
      <p:ext uri="{BB962C8B-B14F-4D97-AF65-F5344CB8AC3E}">
        <p14:creationId xmlns:p14="http://schemas.microsoft.com/office/powerpoint/2010/main" val="97313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B6C0C-5F13-9846-91D6-19E350E8B787}"/>
              </a:ext>
            </a:extLst>
          </p:cNvPr>
          <p:cNvSpPr>
            <a:spLocks noGrp="1"/>
          </p:cNvSpPr>
          <p:nvPr>
            <p:ph type="title"/>
          </p:nvPr>
        </p:nvSpPr>
        <p:spPr/>
        <p:txBody>
          <a:bodyPr/>
          <a:lstStyle/>
          <a:p>
            <a:r>
              <a:rPr lang="en-GB" dirty="0"/>
              <a:t>Evaluation – Procedure</a:t>
            </a:r>
          </a:p>
        </p:txBody>
      </p:sp>
      <p:sp>
        <p:nvSpPr>
          <p:cNvPr id="3" name="Content Placeholder 2">
            <a:extLst>
              <a:ext uri="{FF2B5EF4-FFF2-40B4-BE49-F238E27FC236}">
                <a16:creationId xmlns:a16="http://schemas.microsoft.com/office/drawing/2014/main" id="{B28D6D07-5F1A-5141-BC30-9C07C22C1335}"/>
              </a:ext>
            </a:extLst>
          </p:cNvPr>
          <p:cNvSpPr>
            <a:spLocks noGrp="1"/>
          </p:cNvSpPr>
          <p:nvPr>
            <p:ph idx="1"/>
          </p:nvPr>
        </p:nvSpPr>
        <p:spPr/>
        <p:txBody>
          <a:bodyPr>
            <a:normAutofit/>
          </a:bodyPr>
          <a:lstStyle/>
          <a:p>
            <a:r>
              <a:rPr lang="en-GB" dirty="0"/>
              <a:t>Round robin allocation</a:t>
            </a:r>
          </a:p>
          <a:p>
            <a:pPr lvl="1"/>
            <a:r>
              <a:rPr lang="en-GB" dirty="0"/>
              <a:t>classic – use native APIs to implement functionality</a:t>
            </a:r>
          </a:p>
          <a:p>
            <a:pPr lvl="1"/>
            <a:r>
              <a:rPr lang="en-GB" dirty="0"/>
              <a:t>using holons – learn annotations and implement</a:t>
            </a:r>
          </a:p>
          <a:p>
            <a:r>
              <a:rPr lang="en-GB" dirty="0"/>
              <a:t>Duration: up to 1 hour (+5 minutes intro)</a:t>
            </a:r>
          </a:p>
          <a:p>
            <a:r>
              <a:rPr lang="en-GB" dirty="0"/>
              <a:t>Reward: £15 Amazon voucher</a:t>
            </a:r>
          </a:p>
          <a:p>
            <a:r>
              <a:rPr lang="en-GB" dirty="0"/>
              <a:t>Recruitment: 26 participants</a:t>
            </a:r>
          </a:p>
          <a:p>
            <a:pPr lvl="1"/>
            <a:r>
              <a:rPr lang="en-GB" dirty="0"/>
              <a:t>researchers, students, developers at campuses, local </a:t>
            </a:r>
            <a:r>
              <a:rPr lang="en-GB" dirty="0" err="1"/>
              <a:t>startups</a:t>
            </a:r>
            <a:r>
              <a:rPr lang="en-GB" dirty="0"/>
              <a:t>, incubators</a:t>
            </a:r>
          </a:p>
          <a:p>
            <a:r>
              <a:rPr lang="en-GB" dirty="0"/>
              <a:t>Self-reported expertise levels:</a:t>
            </a:r>
          </a:p>
          <a:p>
            <a:pPr lvl="1"/>
            <a:endParaRPr lang="en-GB" dirty="0"/>
          </a:p>
        </p:txBody>
      </p:sp>
      <p:pic>
        <p:nvPicPr>
          <p:cNvPr id="7" name="Picture 6" descr="Chart, histogram&#10;&#10;Description automatically generated">
            <a:extLst>
              <a:ext uri="{FF2B5EF4-FFF2-40B4-BE49-F238E27FC236}">
                <a16:creationId xmlns:a16="http://schemas.microsoft.com/office/drawing/2014/main" id="{8807CC64-1227-DE4E-B544-9DE9A2C325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8030" y="5135594"/>
            <a:ext cx="1988345" cy="1325563"/>
          </a:xfrm>
          <a:prstGeom prst="rect">
            <a:avLst/>
          </a:prstGeom>
        </p:spPr>
      </p:pic>
      <p:pic>
        <p:nvPicPr>
          <p:cNvPr id="9" name="Picture 8" descr="Chart, histogram&#10;&#10;Description automatically generated">
            <a:extLst>
              <a:ext uri="{FF2B5EF4-FFF2-40B4-BE49-F238E27FC236}">
                <a16:creationId xmlns:a16="http://schemas.microsoft.com/office/drawing/2014/main" id="{7CDD164C-8F1C-5842-B783-9E8FDB2288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6375" y="5135594"/>
            <a:ext cx="1988345" cy="1325563"/>
          </a:xfrm>
          <a:prstGeom prst="rect">
            <a:avLst/>
          </a:prstGeom>
        </p:spPr>
      </p:pic>
      <p:pic>
        <p:nvPicPr>
          <p:cNvPr id="11" name="Picture 10" descr="Chart, histogram&#10;&#10;Description automatically generated">
            <a:extLst>
              <a:ext uri="{FF2B5EF4-FFF2-40B4-BE49-F238E27FC236}">
                <a16:creationId xmlns:a16="http://schemas.microsoft.com/office/drawing/2014/main" id="{9FC4FF36-F382-624F-A3FA-99F56D4DFC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9685" y="5135594"/>
            <a:ext cx="1988345" cy="1325563"/>
          </a:xfrm>
          <a:prstGeom prst="rect">
            <a:avLst/>
          </a:prstGeom>
        </p:spPr>
      </p:pic>
    </p:spTree>
    <p:extLst>
      <p:ext uri="{BB962C8B-B14F-4D97-AF65-F5344CB8AC3E}">
        <p14:creationId xmlns:p14="http://schemas.microsoft.com/office/powerpoint/2010/main" val="4281056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8C82F-17AA-6F42-B535-F95179028AC2}"/>
              </a:ext>
            </a:extLst>
          </p:cNvPr>
          <p:cNvSpPr>
            <a:spLocks noGrp="1"/>
          </p:cNvSpPr>
          <p:nvPr>
            <p:ph type="title"/>
          </p:nvPr>
        </p:nvSpPr>
        <p:spPr/>
        <p:txBody>
          <a:bodyPr/>
          <a:lstStyle/>
          <a:p>
            <a:r>
              <a:rPr lang="en-GB" dirty="0"/>
              <a:t>Results – Productivity</a:t>
            </a:r>
          </a:p>
        </p:txBody>
      </p:sp>
      <p:sp>
        <p:nvSpPr>
          <p:cNvPr id="3" name="Content Placeholder 2">
            <a:extLst>
              <a:ext uri="{FF2B5EF4-FFF2-40B4-BE49-F238E27FC236}">
                <a16:creationId xmlns:a16="http://schemas.microsoft.com/office/drawing/2014/main" id="{B2EA9D85-DA32-524B-9969-3F62438F8C7E}"/>
              </a:ext>
            </a:extLst>
          </p:cNvPr>
          <p:cNvSpPr>
            <a:spLocks noGrp="1"/>
          </p:cNvSpPr>
          <p:nvPr>
            <p:ph idx="1"/>
          </p:nvPr>
        </p:nvSpPr>
        <p:spPr>
          <a:xfrm>
            <a:off x="838200" y="1825625"/>
            <a:ext cx="6981497" cy="4351338"/>
          </a:xfrm>
        </p:spPr>
        <p:txBody>
          <a:bodyPr>
            <a:normAutofit/>
          </a:bodyPr>
          <a:lstStyle/>
          <a:p>
            <a:r>
              <a:rPr lang="en-GB" dirty="0"/>
              <a:t>Average / median time to complete task</a:t>
            </a:r>
          </a:p>
          <a:p>
            <a:pPr lvl="1"/>
            <a:r>
              <a:rPr lang="en-GB" dirty="0"/>
              <a:t>classic – 43.82 / 45.30</a:t>
            </a:r>
          </a:p>
          <a:p>
            <a:pPr lvl="1"/>
            <a:r>
              <a:rPr lang="en-GB" dirty="0"/>
              <a:t>holons – 23.25 / 20.13</a:t>
            </a:r>
          </a:p>
          <a:p>
            <a:r>
              <a:rPr lang="en-GB" dirty="0"/>
              <a:t>Level of improvement varies according to the level of programming expertise</a:t>
            </a:r>
          </a:p>
          <a:p>
            <a:r>
              <a:rPr lang="en-GB" dirty="0"/>
              <a:t>Overall, we improve productivity by 47%</a:t>
            </a:r>
          </a:p>
        </p:txBody>
      </p:sp>
      <p:pic>
        <p:nvPicPr>
          <p:cNvPr id="5" name="Picture 4" descr="Chart, box and whisker chart&#10;&#10;Description automatically generated">
            <a:extLst>
              <a:ext uri="{FF2B5EF4-FFF2-40B4-BE49-F238E27FC236}">
                <a16:creationId xmlns:a16="http://schemas.microsoft.com/office/drawing/2014/main" id="{02834248-2BBF-6740-9787-4D8A351AFE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9697" y="2079000"/>
            <a:ext cx="4050001" cy="2700000"/>
          </a:xfrm>
          <a:prstGeom prst="rect">
            <a:avLst/>
          </a:prstGeom>
        </p:spPr>
      </p:pic>
      <p:sp>
        <p:nvSpPr>
          <p:cNvPr id="4" name="Rectangle 3">
            <a:extLst>
              <a:ext uri="{FF2B5EF4-FFF2-40B4-BE49-F238E27FC236}">
                <a16:creationId xmlns:a16="http://schemas.microsoft.com/office/drawing/2014/main" id="{8AB58145-1F59-0341-BFB2-F725A36433C3}"/>
              </a:ext>
            </a:extLst>
          </p:cNvPr>
          <p:cNvSpPr/>
          <p:nvPr/>
        </p:nvSpPr>
        <p:spPr>
          <a:xfrm>
            <a:off x="9008533" y="2079000"/>
            <a:ext cx="914400" cy="18495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B471AE76-2563-5540-B304-8E9732F5677D}"/>
              </a:ext>
            </a:extLst>
          </p:cNvPr>
          <p:cNvSpPr/>
          <p:nvPr/>
        </p:nvSpPr>
        <p:spPr>
          <a:xfrm>
            <a:off x="10439115" y="2079000"/>
            <a:ext cx="914400" cy="18495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06057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0" nodeType="clickEffect">
                                  <p:stCondLst>
                                    <p:cond delay="0"/>
                                  </p:stCondLst>
                                  <p:childTnLst>
                                    <p:animEffect transition="out" filter="fade">
                                      <p:cBhvr>
                                        <p:cTn id="13" dur="500"/>
                                        <p:tgtEl>
                                          <p:spTgt spid="6"/>
                                        </p:tgtEl>
                                      </p:cBhvr>
                                    </p:animEffect>
                                    <p:set>
                                      <p:cBhvr>
                                        <p:cTn id="14" dur="1" fill="hold">
                                          <p:stCondLst>
                                            <p:cond delay="499"/>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8C82F-17AA-6F42-B535-F95179028AC2}"/>
              </a:ext>
            </a:extLst>
          </p:cNvPr>
          <p:cNvSpPr>
            <a:spLocks noGrp="1"/>
          </p:cNvSpPr>
          <p:nvPr>
            <p:ph type="title"/>
          </p:nvPr>
        </p:nvSpPr>
        <p:spPr/>
        <p:txBody>
          <a:bodyPr/>
          <a:lstStyle/>
          <a:p>
            <a:r>
              <a:rPr lang="en-GB" dirty="0"/>
              <a:t>Results – Correctness</a:t>
            </a:r>
          </a:p>
        </p:txBody>
      </p:sp>
      <p:sp>
        <p:nvSpPr>
          <p:cNvPr id="3" name="Content Placeholder 2">
            <a:extLst>
              <a:ext uri="{FF2B5EF4-FFF2-40B4-BE49-F238E27FC236}">
                <a16:creationId xmlns:a16="http://schemas.microsoft.com/office/drawing/2014/main" id="{B2EA9D85-DA32-524B-9969-3F62438F8C7E}"/>
              </a:ext>
            </a:extLst>
          </p:cNvPr>
          <p:cNvSpPr>
            <a:spLocks noGrp="1"/>
          </p:cNvSpPr>
          <p:nvPr>
            <p:ph idx="1"/>
          </p:nvPr>
        </p:nvSpPr>
        <p:spPr>
          <a:xfrm>
            <a:off x="838200" y="1825625"/>
            <a:ext cx="6981497" cy="4351338"/>
          </a:xfrm>
        </p:spPr>
        <p:txBody>
          <a:bodyPr>
            <a:normAutofit lnSpcReduction="10000"/>
          </a:bodyPr>
          <a:lstStyle/>
          <a:p>
            <a:r>
              <a:rPr lang="en-GB" dirty="0"/>
              <a:t>We manually inspected participant code for</a:t>
            </a:r>
          </a:p>
          <a:p>
            <a:pPr lvl="1"/>
            <a:r>
              <a:rPr lang="en-GB" dirty="0"/>
              <a:t>correct usage of the required APIs</a:t>
            </a:r>
          </a:p>
          <a:p>
            <a:pPr lvl="1"/>
            <a:r>
              <a:rPr lang="en-GB" dirty="0"/>
              <a:t>adherence to realizing the given workflow</a:t>
            </a:r>
          </a:p>
          <a:p>
            <a:r>
              <a:rPr lang="en-GB" dirty="0"/>
              <a:t>Calculate percentage score</a:t>
            </a:r>
          </a:p>
          <a:p>
            <a:pPr lvl="1"/>
            <a:r>
              <a:rPr lang="en-GB" dirty="0"/>
              <a:t>one point for each correct API</a:t>
            </a:r>
          </a:p>
          <a:p>
            <a:pPr lvl="1"/>
            <a:r>
              <a:rPr lang="en-GB" dirty="0"/>
              <a:t>one point per milestone code statement</a:t>
            </a:r>
          </a:p>
          <a:p>
            <a:r>
              <a:rPr lang="en-GB" dirty="0"/>
              <a:t>Average / median % correctness score</a:t>
            </a:r>
          </a:p>
          <a:p>
            <a:pPr lvl="1"/>
            <a:r>
              <a:rPr lang="en-GB" dirty="0"/>
              <a:t>classic – 54.25 / 49.50</a:t>
            </a:r>
          </a:p>
          <a:p>
            <a:pPr lvl="1"/>
            <a:r>
              <a:rPr lang="en-GB" dirty="0"/>
              <a:t>holons – 84.35 / 83.00</a:t>
            </a:r>
          </a:p>
          <a:p>
            <a:r>
              <a:rPr lang="en-GB" dirty="0"/>
              <a:t>Overall, we improve correctness by 55%</a:t>
            </a:r>
          </a:p>
        </p:txBody>
      </p:sp>
      <p:pic>
        <p:nvPicPr>
          <p:cNvPr id="6" name="Picture 5" descr="Chart, box and whisker chart&#10;&#10;Description automatically generated">
            <a:extLst>
              <a:ext uri="{FF2B5EF4-FFF2-40B4-BE49-F238E27FC236}">
                <a16:creationId xmlns:a16="http://schemas.microsoft.com/office/drawing/2014/main" id="{34B4DA9C-B53D-F448-9C2D-B1A8A579F1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9697" y="2079000"/>
            <a:ext cx="4050000" cy="2700000"/>
          </a:xfrm>
          <a:prstGeom prst="rect">
            <a:avLst/>
          </a:prstGeom>
        </p:spPr>
      </p:pic>
      <p:sp>
        <p:nvSpPr>
          <p:cNvPr id="5" name="Rectangle 4">
            <a:extLst>
              <a:ext uri="{FF2B5EF4-FFF2-40B4-BE49-F238E27FC236}">
                <a16:creationId xmlns:a16="http://schemas.microsoft.com/office/drawing/2014/main" id="{1949960B-9AEA-F640-A10C-1FE1195FAF4D}"/>
              </a:ext>
            </a:extLst>
          </p:cNvPr>
          <p:cNvSpPr/>
          <p:nvPr/>
        </p:nvSpPr>
        <p:spPr>
          <a:xfrm>
            <a:off x="9008533" y="2079000"/>
            <a:ext cx="914400" cy="18495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9C4073C6-CB91-6449-985F-B0F340BAD7EA}"/>
              </a:ext>
            </a:extLst>
          </p:cNvPr>
          <p:cNvSpPr/>
          <p:nvPr/>
        </p:nvSpPr>
        <p:spPr>
          <a:xfrm>
            <a:off x="10439115" y="2079000"/>
            <a:ext cx="914400" cy="18495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1834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7" end="7"/>
                                            </p:txEl>
                                          </p:spTgt>
                                        </p:tgtEl>
                                        <p:attrNameLst>
                                          <p:attrName>style.visibility</p:attrName>
                                        </p:attrNameLst>
                                      </p:cBhvr>
                                      <p:to>
                                        <p:strVal val="visible"/>
                                      </p:to>
                                    </p:set>
                                  </p:childTnLst>
                                </p:cTn>
                              </p:par>
                              <p:par>
                                <p:cTn id="14" presetID="10" presetClass="exit" presetSubtype="0" fill="hold" grpId="0" nodeType="withEffect">
                                  <p:stCondLst>
                                    <p:cond delay="0"/>
                                  </p:stCondLst>
                                  <p:childTnLst>
                                    <p:animEffect transition="out" filter="fade">
                                      <p:cBhvr>
                                        <p:cTn id="15" dur="500"/>
                                        <p:tgtEl>
                                          <p:spTgt spid="5"/>
                                        </p:tgtEl>
                                      </p:cBhvr>
                                    </p:animEffect>
                                    <p:set>
                                      <p:cBhvr>
                                        <p:cTn id="16" dur="1" fill="hold">
                                          <p:stCondLst>
                                            <p:cond delay="499"/>
                                          </p:stCondLst>
                                        </p:cTn>
                                        <p:tgtEl>
                                          <p:spTgt spid="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0" presetClass="exit" presetSubtype="0" fill="hold" grpId="0" nodeType="withEffect">
                                  <p:stCondLst>
                                    <p:cond delay="0"/>
                                  </p:stCondLst>
                                  <p:childTnLst>
                                    <p:animEffect transition="out" filter="fade">
                                      <p:cBhvr>
                                        <p:cTn id="22" dur="500"/>
                                        <p:tgtEl>
                                          <p:spTgt spid="7"/>
                                        </p:tgtEl>
                                      </p:cBhvr>
                                    </p:animEffect>
                                    <p:set>
                                      <p:cBhvr>
                                        <p:cTn id="23" dur="1" fill="hold">
                                          <p:stCondLst>
                                            <p:cond delay="499"/>
                                          </p:stCondLst>
                                        </p:cTn>
                                        <p:tgtEl>
                                          <p:spTgt spid="7"/>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Approach Overview</a:t>
            </a:r>
          </a:p>
        </p:txBody>
      </p:sp>
      <p:sp>
        <p:nvSpPr>
          <p:cNvPr id="3" name="Content Placeholder 2"/>
          <p:cNvSpPr>
            <a:spLocks noGrp="1"/>
          </p:cNvSpPr>
          <p:nvPr>
            <p:ph idx="1"/>
          </p:nvPr>
        </p:nvSpPr>
        <p:spPr>
          <a:xfrm>
            <a:off x="838200" y="1825625"/>
            <a:ext cx="10642600" cy="4351338"/>
          </a:xfrm>
        </p:spPr>
        <p:txBody>
          <a:bodyPr>
            <a:normAutofit lnSpcReduction="10000"/>
          </a:bodyPr>
          <a:lstStyle/>
          <a:p>
            <a:r>
              <a:rPr lang="en-GB" i="1" dirty="0"/>
              <a:t>Can we get IoT systems to talk to each other post-deployment?</a:t>
            </a:r>
          </a:p>
          <a:p>
            <a:pPr lvl="1"/>
            <a:r>
              <a:rPr lang="en-GB" dirty="0"/>
              <a:t>Yes, with a bit (lot!) of effort</a:t>
            </a:r>
          </a:p>
          <a:p>
            <a:r>
              <a:rPr lang="en-GB" i="1" dirty="0"/>
              <a:t>How?</a:t>
            </a:r>
          </a:p>
          <a:p>
            <a:pPr lvl="1"/>
            <a:r>
              <a:rPr lang="en-GB" dirty="0"/>
              <a:t>Create a means to describe systems</a:t>
            </a:r>
          </a:p>
          <a:p>
            <a:pPr lvl="1"/>
            <a:r>
              <a:rPr lang="en-GB" dirty="0"/>
              <a:t>Describe systems</a:t>
            </a:r>
          </a:p>
          <a:p>
            <a:pPr lvl="1"/>
            <a:r>
              <a:rPr lang="en-GB" dirty="0"/>
              <a:t>Discover systems</a:t>
            </a:r>
          </a:p>
          <a:p>
            <a:pPr lvl="1"/>
            <a:r>
              <a:rPr lang="en-GB" dirty="0"/>
              <a:t>Reason about composition</a:t>
            </a:r>
          </a:p>
          <a:p>
            <a:pPr lvl="1"/>
            <a:r>
              <a:rPr lang="en-GB" dirty="0"/>
              <a:t>oh! and get users to write abstract workflows</a:t>
            </a:r>
          </a:p>
          <a:p>
            <a:pPr lvl="1"/>
            <a:r>
              <a:rPr lang="en-GB" dirty="0"/>
              <a:t>…and sometimes we need to deploy mediators</a:t>
            </a:r>
          </a:p>
          <a:p>
            <a:r>
              <a:rPr lang="en-GB" i="1" dirty="0"/>
              <a:t>Still more work to do?</a:t>
            </a:r>
          </a:p>
          <a:p>
            <a:pPr lvl="1"/>
            <a:r>
              <a:rPr lang="en-GB" dirty="0"/>
              <a:t>Always</a:t>
            </a:r>
          </a:p>
        </p:txBody>
      </p:sp>
    </p:spTree>
    <p:extLst>
      <p:ext uri="{BB962C8B-B14F-4D97-AF65-F5344CB8AC3E}">
        <p14:creationId xmlns:p14="http://schemas.microsoft.com/office/powerpoint/2010/main" val="3305412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704E5-102F-6B43-A6FF-94052BBFD3AE}"/>
              </a:ext>
            </a:extLst>
          </p:cNvPr>
          <p:cNvSpPr>
            <a:spLocks noGrp="1"/>
          </p:cNvSpPr>
          <p:nvPr>
            <p:ph type="title"/>
          </p:nvPr>
        </p:nvSpPr>
        <p:spPr/>
        <p:txBody>
          <a:bodyPr/>
          <a:lstStyle/>
          <a:p>
            <a:r>
              <a:rPr lang="en-GB" dirty="0"/>
              <a:t>High-level Vision</a:t>
            </a:r>
          </a:p>
        </p:txBody>
      </p:sp>
      <p:pic>
        <p:nvPicPr>
          <p:cNvPr id="5" name="Picture 4" descr="Graphical user interface, application&#10;&#10;Description automatically generated">
            <a:extLst>
              <a:ext uri="{FF2B5EF4-FFF2-40B4-BE49-F238E27FC236}">
                <a16:creationId xmlns:a16="http://schemas.microsoft.com/office/drawing/2014/main" id="{5911778E-A5C3-EF47-B8A3-B8F53B86D9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510" y="1337190"/>
            <a:ext cx="8788400" cy="4864100"/>
          </a:xfrm>
          <a:prstGeom prst="rect">
            <a:avLst/>
          </a:prstGeom>
        </p:spPr>
      </p:pic>
      <p:sp>
        <p:nvSpPr>
          <p:cNvPr id="4" name="TextBox 3">
            <a:extLst>
              <a:ext uri="{FF2B5EF4-FFF2-40B4-BE49-F238E27FC236}">
                <a16:creationId xmlns:a16="http://schemas.microsoft.com/office/drawing/2014/main" id="{4C7F549C-D6FE-8843-B326-0043A77CE553}"/>
              </a:ext>
            </a:extLst>
          </p:cNvPr>
          <p:cNvSpPr txBox="1"/>
          <p:nvPr/>
        </p:nvSpPr>
        <p:spPr>
          <a:xfrm>
            <a:off x="9743281" y="5172862"/>
            <a:ext cx="2201069" cy="369332"/>
          </a:xfrm>
          <a:prstGeom prst="rect">
            <a:avLst/>
          </a:prstGeom>
          <a:noFill/>
        </p:spPr>
        <p:txBody>
          <a:bodyPr wrap="square" rtlCol="0">
            <a:spAutoFit/>
          </a:bodyPr>
          <a:lstStyle/>
          <a:p>
            <a:pPr algn="r"/>
            <a:r>
              <a:rPr lang="en-GB" b="1" dirty="0">
                <a:solidFill>
                  <a:srgbClr val="7030A0"/>
                </a:solidFill>
              </a:rPr>
              <a:t>[ARM’15, ICIoT’20]</a:t>
            </a:r>
          </a:p>
        </p:txBody>
      </p:sp>
      <p:sp>
        <p:nvSpPr>
          <p:cNvPr id="9" name="TextBox 8">
            <a:extLst>
              <a:ext uri="{FF2B5EF4-FFF2-40B4-BE49-F238E27FC236}">
                <a16:creationId xmlns:a16="http://schemas.microsoft.com/office/drawing/2014/main" id="{FBB705F8-256C-F24C-98BE-211B35B99870}"/>
              </a:ext>
            </a:extLst>
          </p:cNvPr>
          <p:cNvSpPr txBox="1"/>
          <p:nvPr/>
        </p:nvSpPr>
        <p:spPr>
          <a:xfrm>
            <a:off x="9587345" y="3874519"/>
            <a:ext cx="2357005" cy="369332"/>
          </a:xfrm>
          <a:prstGeom prst="rect">
            <a:avLst/>
          </a:prstGeom>
          <a:noFill/>
        </p:spPr>
        <p:txBody>
          <a:bodyPr wrap="square" rtlCol="0">
            <a:spAutoFit/>
          </a:bodyPr>
          <a:lstStyle/>
          <a:p>
            <a:pPr algn="r"/>
            <a:r>
              <a:rPr lang="en-GB" b="1" dirty="0">
                <a:solidFill>
                  <a:srgbClr val="7030A0"/>
                </a:solidFill>
              </a:rPr>
              <a:t>[FiCloud’22, ICWS’23]</a:t>
            </a:r>
          </a:p>
        </p:txBody>
      </p:sp>
      <p:sp>
        <p:nvSpPr>
          <p:cNvPr id="10" name="TextBox 9">
            <a:extLst>
              <a:ext uri="{FF2B5EF4-FFF2-40B4-BE49-F238E27FC236}">
                <a16:creationId xmlns:a16="http://schemas.microsoft.com/office/drawing/2014/main" id="{749E58B8-E8D6-974E-BEC0-921CFE24D416}"/>
              </a:ext>
            </a:extLst>
          </p:cNvPr>
          <p:cNvSpPr txBox="1"/>
          <p:nvPr/>
        </p:nvSpPr>
        <p:spPr>
          <a:xfrm>
            <a:off x="9453415" y="1337190"/>
            <a:ext cx="2490935" cy="369332"/>
          </a:xfrm>
          <a:prstGeom prst="rect">
            <a:avLst/>
          </a:prstGeom>
          <a:noFill/>
        </p:spPr>
        <p:txBody>
          <a:bodyPr wrap="square" rtlCol="0">
            <a:spAutoFit/>
          </a:bodyPr>
          <a:lstStyle/>
          <a:p>
            <a:pPr algn="r"/>
            <a:r>
              <a:rPr lang="en-GB" b="1" dirty="0">
                <a:solidFill>
                  <a:srgbClr val="7030A0"/>
                </a:solidFill>
              </a:rPr>
              <a:t>[SEAMS’20, FGCS’24]</a:t>
            </a:r>
          </a:p>
        </p:txBody>
      </p:sp>
      <p:sp>
        <p:nvSpPr>
          <p:cNvPr id="11" name="TextBox 10">
            <a:extLst>
              <a:ext uri="{FF2B5EF4-FFF2-40B4-BE49-F238E27FC236}">
                <a16:creationId xmlns:a16="http://schemas.microsoft.com/office/drawing/2014/main" id="{157C9843-58D4-684F-B75F-F03418734C9A}"/>
              </a:ext>
            </a:extLst>
          </p:cNvPr>
          <p:cNvSpPr txBox="1"/>
          <p:nvPr/>
        </p:nvSpPr>
        <p:spPr>
          <a:xfrm>
            <a:off x="9743281" y="2635533"/>
            <a:ext cx="2201069" cy="369332"/>
          </a:xfrm>
          <a:prstGeom prst="rect">
            <a:avLst/>
          </a:prstGeom>
          <a:noFill/>
        </p:spPr>
        <p:txBody>
          <a:bodyPr wrap="square" rtlCol="0">
            <a:spAutoFit/>
          </a:bodyPr>
          <a:lstStyle/>
          <a:p>
            <a:pPr algn="r"/>
            <a:r>
              <a:rPr lang="en-GB" b="1" dirty="0">
                <a:solidFill>
                  <a:srgbClr val="7030A0"/>
                </a:solidFill>
              </a:rPr>
              <a:t>[IoT’22]</a:t>
            </a:r>
          </a:p>
        </p:txBody>
      </p:sp>
    </p:spTree>
    <p:extLst>
      <p:ext uri="{BB962C8B-B14F-4D97-AF65-F5344CB8AC3E}">
        <p14:creationId xmlns:p14="http://schemas.microsoft.com/office/powerpoint/2010/main" val="2094203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Problem and Solution</a:t>
            </a:r>
          </a:p>
        </p:txBody>
      </p:sp>
      <p:sp>
        <p:nvSpPr>
          <p:cNvPr id="5" name="Rounded Rectangle 4"/>
          <p:cNvSpPr/>
          <p:nvPr/>
        </p:nvSpPr>
        <p:spPr>
          <a:xfrm>
            <a:off x="2835891" y="2233127"/>
            <a:ext cx="2011235" cy="33177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API Specification</a:t>
            </a:r>
          </a:p>
        </p:txBody>
      </p:sp>
      <p:sp>
        <p:nvSpPr>
          <p:cNvPr id="6" name="Rounded Rectangle 5"/>
          <p:cNvSpPr/>
          <p:nvPr/>
        </p:nvSpPr>
        <p:spPr>
          <a:xfrm>
            <a:off x="5356924" y="2233127"/>
            <a:ext cx="2484254" cy="33177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API Understanding</a:t>
            </a:r>
          </a:p>
        </p:txBody>
      </p:sp>
      <p:sp>
        <p:nvSpPr>
          <p:cNvPr id="7" name="Rounded Rectangle 6"/>
          <p:cNvSpPr/>
          <p:nvPr/>
        </p:nvSpPr>
        <p:spPr>
          <a:xfrm>
            <a:off x="5356924" y="2666598"/>
            <a:ext cx="2484254" cy="30749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err="1"/>
              <a:t>SoS</a:t>
            </a:r>
            <a:r>
              <a:rPr lang="en-GB" dirty="0"/>
              <a:t> Design</a:t>
            </a:r>
          </a:p>
        </p:txBody>
      </p:sp>
      <p:sp>
        <p:nvSpPr>
          <p:cNvPr id="8" name="Rounded Rectangle 7"/>
          <p:cNvSpPr/>
          <p:nvPr/>
        </p:nvSpPr>
        <p:spPr>
          <a:xfrm>
            <a:off x="5356924" y="3075794"/>
            <a:ext cx="2484254" cy="29021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err="1"/>
              <a:t>SoS</a:t>
            </a:r>
            <a:r>
              <a:rPr lang="en-GB" dirty="0"/>
              <a:t> Composition</a:t>
            </a:r>
          </a:p>
        </p:txBody>
      </p:sp>
      <p:sp>
        <p:nvSpPr>
          <p:cNvPr id="9" name="Rounded Rectangle 8"/>
          <p:cNvSpPr/>
          <p:nvPr/>
        </p:nvSpPr>
        <p:spPr>
          <a:xfrm>
            <a:off x="5356924" y="3467710"/>
            <a:ext cx="2484254" cy="31908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600" dirty="0"/>
              <a:t>Application Deployment</a:t>
            </a:r>
          </a:p>
        </p:txBody>
      </p:sp>
      <p:sp>
        <p:nvSpPr>
          <p:cNvPr id="10" name="Rounded Rectangle 9"/>
          <p:cNvSpPr/>
          <p:nvPr/>
        </p:nvSpPr>
        <p:spPr>
          <a:xfrm>
            <a:off x="8350975" y="2233127"/>
            <a:ext cx="2395241" cy="33177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err="1"/>
              <a:t>SoS</a:t>
            </a:r>
            <a:r>
              <a:rPr lang="en-GB" dirty="0"/>
              <a:t> Running</a:t>
            </a:r>
          </a:p>
        </p:txBody>
      </p:sp>
      <p:cxnSp>
        <p:nvCxnSpPr>
          <p:cNvPr id="12" name="Straight Connector 11"/>
          <p:cNvCxnSpPr/>
          <p:nvPr/>
        </p:nvCxnSpPr>
        <p:spPr>
          <a:xfrm>
            <a:off x="5049426" y="2079378"/>
            <a:ext cx="17844" cy="197473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083939" y="2079378"/>
            <a:ext cx="18795" cy="207992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3042602" y="1727101"/>
            <a:ext cx="1804524" cy="331773"/>
          </a:xfrm>
          <a:prstGeom prst="round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b="1" dirty="0">
                <a:solidFill>
                  <a:schemeClr val="accent1">
                    <a:lumMod val="75000"/>
                  </a:schemeClr>
                </a:solidFill>
              </a:rPr>
              <a:t>Vendor</a:t>
            </a:r>
          </a:p>
        </p:txBody>
      </p:sp>
      <p:sp>
        <p:nvSpPr>
          <p:cNvPr id="18" name="Rounded Rectangle 17"/>
          <p:cNvSpPr/>
          <p:nvPr/>
        </p:nvSpPr>
        <p:spPr>
          <a:xfrm>
            <a:off x="5696789" y="1718735"/>
            <a:ext cx="1804524" cy="331773"/>
          </a:xfrm>
          <a:prstGeom prst="round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b="1" dirty="0">
                <a:solidFill>
                  <a:schemeClr val="accent1">
                    <a:lumMod val="75000"/>
                  </a:schemeClr>
                </a:solidFill>
              </a:rPr>
              <a:t>Developer</a:t>
            </a:r>
          </a:p>
        </p:txBody>
      </p:sp>
      <p:sp>
        <p:nvSpPr>
          <p:cNvPr id="19" name="Rounded Rectangle 18"/>
          <p:cNvSpPr/>
          <p:nvPr/>
        </p:nvSpPr>
        <p:spPr>
          <a:xfrm>
            <a:off x="8350976" y="1718734"/>
            <a:ext cx="1804524" cy="331773"/>
          </a:xfrm>
          <a:prstGeom prst="round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b="1" dirty="0">
                <a:solidFill>
                  <a:schemeClr val="accent1">
                    <a:lumMod val="75000"/>
                  </a:schemeClr>
                </a:solidFill>
              </a:rPr>
              <a:t>System</a:t>
            </a:r>
          </a:p>
        </p:txBody>
      </p:sp>
      <p:sp>
        <p:nvSpPr>
          <p:cNvPr id="24" name="Rounded Rectangle 23"/>
          <p:cNvSpPr/>
          <p:nvPr/>
        </p:nvSpPr>
        <p:spPr>
          <a:xfrm>
            <a:off x="1426037" y="3018329"/>
            <a:ext cx="1409854" cy="484974"/>
          </a:xfrm>
          <a:prstGeom prst="round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dirty="0">
                <a:solidFill>
                  <a:schemeClr val="accent1">
                    <a:lumMod val="75000"/>
                  </a:schemeClr>
                </a:solidFill>
              </a:rPr>
              <a:t>Classical approach</a:t>
            </a:r>
          </a:p>
        </p:txBody>
      </p:sp>
    </p:spTree>
    <p:extLst>
      <p:ext uri="{BB962C8B-B14F-4D97-AF65-F5344CB8AC3E}">
        <p14:creationId xmlns:p14="http://schemas.microsoft.com/office/powerpoint/2010/main" val="1509754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Problem and Solution</a:t>
            </a:r>
          </a:p>
        </p:txBody>
      </p:sp>
      <p:sp>
        <p:nvSpPr>
          <p:cNvPr id="5" name="Rounded Rectangle 4"/>
          <p:cNvSpPr/>
          <p:nvPr/>
        </p:nvSpPr>
        <p:spPr>
          <a:xfrm>
            <a:off x="2835891" y="2233127"/>
            <a:ext cx="2011235" cy="331773"/>
          </a:xfrm>
          <a:prstGeom prst="round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dirty="0">
                <a:solidFill>
                  <a:schemeClr val="bg1">
                    <a:lumMod val="50000"/>
                  </a:schemeClr>
                </a:solidFill>
              </a:rPr>
              <a:t>API Specification</a:t>
            </a:r>
          </a:p>
        </p:txBody>
      </p:sp>
      <p:sp>
        <p:nvSpPr>
          <p:cNvPr id="6" name="Rounded Rectangle 5"/>
          <p:cNvSpPr/>
          <p:nvPr/>
        </p:nvSpPr>
        <p:spPr>
          <a:xfrm>
            <a:off x="5356924" y="2233127"/>
            <a:ext cx="2484254" cy="331773"/>
          </a:xfrm>
          <a:prstGeom prst="round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dirty="0">
                <a:solidFill>
                  <a:schemeClr val="bg1">
                    <a:lumMod val="50000"/>
                  </a:schemeClr>
                </a:solidFill>
              </a:rPr>
              <a:t>API Understanding</a:t>
            </a:r>
          </a:p>
        </p:txBody>
      </p:sp>
      <p:sp>
        <p:nvSpPr>
          <p:cNvPr id="7" name="Rounded Rectangle 6"/>
          <p:cNvSpPr/>
          <p:nvPr/>
        </p:nvSpPr>
        <p:spPr>
          <a:xfrm>
            <a:off x="5356924" y="2666598"/>
            <a:ext cx="2484254" cy="307498"/>
          </a:xfrm>
          <a:prstGeom prst="round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dirty="0" err="1">
                <a:solidFill>
                  <a:schemeClr val="bg1">
                    <a:lumMod val="50000"/>
                  </a:schemeClr>
                </a:solidFill>
              </a:rPr>
              <a:t>SoS</a:t>
            </a:r>
            <a:r>
              <a:rPr lang="en-GB" dirty="0">
                <a:solidFill>
                  <a:schemeClr val="bg1">
                    <a:lumMod val="50000"/>
                  </a:schemeClr>
                </a:solidFill>
              </a:rPr>
              <a:t> Design</a:t>
            </a:r>
          </a:p>
        </p:txBody>
      </p:sp>
      <p:sp>
        <p:nvSpPr>
          <p:cNvPr id="8" name="Rounded Rectangle 7"/>
          <p:cNvSpPr/>
          <p:nvPr/>
        </p:nvSpPr>
        <p:spPr>
          <a:xfrm>
            <a:off x="5356924" y="3075794"/>
            <a:ext cx="2484254" cy="290218"/>
          </a:xfrm>
          <a:prstGeom prst="round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dirty="0" err="1">
                <a:solidFill>
                  <a:schemeClr val="bg1">
                    <a:lumMod val="50000"/>
                  </a:schemeClr>
                </a:solidFill>
              </a:rPr>
              <a:t>SoS</a:t>
            </a:r>
            <a:r>
              <a:rPr lang="en-GB" dirty="0">
                <a:solidFill>
                  <a:schemeClr val="bg1">
                    <a:lumMod val="50000"/>
                  </a:schemeClr>
                </a:solidFill>
              </a:rPr>
              <a:t> Composition</a:t>
            </a:r>
          </a:p>
        </p:txBody>
      </p:sp>
      <p:sp>
        <p:nvSpPr>
          <p:cNvPr id="9" name="Rounded Rectangle 8"/>
          <p:cNvSpPr/>
          <p:nvPr/>
        </p:nvSpPr>
        <p:spPr>
          <a:xfrm>
            <a:off x="5356924" y="3467710"/>
            <a:ext cx="2484254" cy="319088"/>
          </a:xfrm>
          <a:prstGeom prst="round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1600" dirty="0">
                <a:solidFill>
                  <a:schemeClr val="bg1">
                    <a:lumMod val="50000"/>
                  </a:schemeClr>
                </a:solidFill>
              </a:rPr>
              <a:t>Application Deployment</a:t>
            </a:r>
          </a:p>
        </p:txBody>
      </p:sp>
      <p:sp>
        <p:nvSpPr>
          <p:cNvPr id="10" name="Rounded Rectangle 9"/>
          <p:cNvSpPr/>
          <p:nvPr/>
        </p:nvSpPr>
        <p:spPr>
          <a:xfrm>
            <a:off x="8350975" y="2233127"/>
            <a:ext cx="2395241" cy="331773"/>
          </a:xfrm>
          <a:prstGeom prst="round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dirty="0" err="1">
                <a:solidFill>
                  <a:schemeClr val="bg1">
                    <a:lumMod val="50000"/>
                  </a:schemeClr>
                </a:solidFill>
              </a:rPr>
              <a:t>SoS</a:t>
            </a:r>
            <a:r>
              <a:rPr lang="en-GB" dirty="0">
                <a:solidFill>
                  <a:schemeClr val="bg1">
                    <a:lumMod val="50000"/>
                  </a:schemeClr>
                </a:solidFill>
              </a:rPr>
              <a:t> Running</a:t>
            </a:r>
          </a:p>
        </p:txBody>
      </p:sp>
      <p:cxnSp>
        <p:nvCxnSpPr>
          <p:cNvPr id="12" name="Straight Connector 11"/>
          <p:cNvCxnSpPr/>
          <p:nvPr/>
        </p:nvCxnSpPr>
        <p:spPr>
          <a:xfrm>
            <a:off x="5049426" y="2079378"/>
            <a:ext cx="36051" cy="39896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083939" y="2079378"/>
            <a:ext cx="36051" cy="398964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3042602" y="1727101"/>
            <a:ext cx="1804524" cy="331773"/>
          </a:xfrm>
          <a:prstGeom prst="round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b="1" dirty="0">
                <a:solidFill>
                  <a:schemeClr val="accent1">
                    <a:lumMod val="75000"/>
                  </a:schemeClr>
                </a:solidFill>
              </a:rPr>
              <a:t>Vendor</a:t>
            </a:r>
          </a:p>
        </p:txBody>
      </p:sp>
      <p:sp>
        <p:nvSpPr>
          <p:cNvPr id="18" name="Rounded Rectangle 17"/>
          <p:cNvSpPr/>
          <p:nvPr/>
        </p:nvSpPr>
        <p:spPr>
          <a:xfrm>
            <a:off x="5696789" y="1718735"/>
            <a:ext cx="1804524" cy="331773"/>
          </a:xfrm>
          <a:prstGeom prst="round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b="1" dirty="0">
                <a:solidFill>
                  <a:schemeClr val="accent1">
                    <a:lumMod val="75000"/>
                  </a:schemeClr>
                </a:solidFill>
              </a:rPr>
              <a:t>Developer</a:t>
            </a:r>
          </a:p>
        </p:txBody>
      </p:sp>
      <p:sp>
        <p:nvSpPr>
          <p:cNvPr id="19" name="Rounded Rectangle 18"/>
          <p:cNvSpPr/>
          <p:nvPr/>
        </p:nvSpPr>
        <p:spPr>
          <a:xfrm>
            <a:off x="8350976" y="1718734"/>
            <a:ext cx="1804524" cy="331773"/>
          </a:xfrm>
          <a:prstGeom prst="round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b="1" dirty="0">
                <a:solidFill>
                  <a:schemeClr val="accent1">
                    <a:lumMod val="75000"/>
                  </a:schemeClr>
                </a:solidFill>
              </a:rPr>
              <a:t>System</a:t>
            </a:r>
          </a:p>
        </p:txBody>
      </p:sp>
      <p:cxnSp>
        <p:nvCxnSpPr>
          <p:cNvPr id="21" name="Straight Connector 20"/>
          <p:cNvCxnSpPr/>
          <p:nvPr/>
        </p:nvCxnSpPr>
        <p:spPr>
          <a:xfrm>
            <a:off x="1650772" y="3932728"/>
            <a:ext cx="8901239"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1426037" y="3018329"/>
            <a:ext cx="1409854" cy="484974"/>
          </a:xfrm>
          <a:prstGeom prst="round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dirty="0">
                <a:solidFill>
                  <a:schemeClr val="accent1">
                    <a:lumMod val="75000"/>
                  </a:schemeClr>
                </a:solidFill>
              </a:rPr>
              <a:t>Classical approach</a:t>
            </a:r>
          </a:p>
        </p:txBody>
      </p:sp>
      <p:sp>
        <p:nvSpPr>
          <p:cNvPr id="25" name="Rounded Rectangle 24"/>
          <p:cNvSpPr/>
          <p:nvPr/>
        </p:nvSpPr>
        <p:spPr>
          <a:xfrm>
            <a:off x="1364983" y="4406387"/>
            <a:ext cx="1470908" cy="484974"/>
          </a:xfrm>
          <a:prstGeom prst="round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dirty="0">
                <a:solidFill>
                  <a:schemeClr val="accent1">
                    <a:lumMod val="75000"/>
                  </a:schemeClr>
                </a:solidFill>
              </a:rPr>
              <a:t>Holon approach</a:t>
            </a:r>
          </a:p>
        </p:txBody>
      </p:sp>
      <p:sp>
        <p:nvSpPr>
          <p:cNvPr id="26" name="Rounded Rectangle 25"/>
          <p:cNvSpPr/>
          <p:nvPr/>
        </p:nvSpPr>
        <p:spPr>
          <a:xfrm>
            <a:off x="2835891" y="4061374"/>
            <a:ext cx="2011234" cy="33609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sz="1600" dirty="0"/>
              <a:t>Holon Specification</a:t>
            </a:r>
          </a:p>
        </p:txBody>
      </p:sp>
      <p:sp>
        <p:nvSpPr>
          <p:cNvPr id="27" name="Rounded Rectangle 26"/>
          <p:cNvSpPr/>
          <p:nvPr/>
        </p:nvSpPr>
        <p:spPr>
          <a:xfrm>
            <a:off x="5340738" y="4061374"/>
            <a:ext cx="2500439" cy="54326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dirty="0"/>
              <a:t>Abstract workflow specification</a:t>
            </a:r>
          </a:p>
        </p:txBody>
      </p:sp>
      <p:sp>
        <p:nvSpPr>
          <p:cNvPr id="28" name="Rounded Rectangle 27"/>
          <p:cNvSpPr/>
          <p:nvPr/>
        </p:nvSpPr>
        <p:spPr>
          <a:xfrm>
            <a:off x="5340737" y="4696600"/>
            <a:ext cx="2500439" cy="31723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dirty="0"/>
              <a:t>Holon deployment</a:t>
            </a:r>
          </a:p>
        </p:txBody>
      </p:sp>
      <p:sp>
        <p:nvSpPr>
          <p:cNvPr id="29" name="Rounded Rectangle 28"/>
          <p:cNvSpPr/>
          <p:nvPr/>
        </p:nvSpPr>
        <p:spPr>
          <a:xfrm>
            <a:off x="8245779" y="4066244"/>
            <a:ext cx="2500439" cy="53839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dirty="0"/>
              <a:t>Holon discovery and understanding</a:t>
            </a:r>
          </a:p>
        </p:txBody>
      </p:sp>
      <p:sp>
        <p:nvSpPr>
          <p:cNvPr id="30" name="Rounded Rectangle 29"/>
          <p:cNvSpPr/>
          <p:nvPr/>
        </p:nvSpPr>
        <p:spPr>
          <a:xfrm>
            <a:off x="8245778" y="4720598"/>
            <a:ext cx="2500439" cy="40975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dirty="0" err="1"/>
              <a:t>SoS</a:t>
            </a:r>
            <a:r>
              <a:rPr lang="en-GB" dirty="0"/>
              <a:t> Composition</a:t>
            </a:r>
          </a:p>
        </p:txBody>
      </p:sp>
      <p:sp>
        <p:nvSpPr>
          <p:cNvPr id="31" name="Rounded Rectangle 30"/>
          <p:cNvSpPr/>
          <p:nvPr/>
        </p:nvSpPr>
        <p:spPr>
          <a:xfrm>
            <a:off x="8245778" y="5246308"/>
            <a:ext cx="2500439" cy="40975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dirty="0"/>
              <a:t>Workflow deployment</a:t>
            </a:r>
          </a:p>
        </p:txBody>
      </p:sp>
      <p:sp>
        <p:nvSpPr>
          <p:cNvPr id="13" name="TextBox 12">
            <a:extLst>
              <a:ext uri="{FF2B5EF4-FFF2-40B4-BE49-F238E27FC236}">
                <a16:creationId xmlns:a16="http://schemas.microsoft.com/office/drawing/2014/main" id="{EDB1FDC4-BD09-9A7C-5111-C6B8D5F86832}"/>
              </a:ext>
            </a:extLst>
          </p:cNvPr>
          <p:cNvSpPr txBox="1"/>
          <p:nvPr/>
        </p:nvSpPr>
        <p:spPr>
          <a:xfrm>
            <a:off x="4747700" y="3875507"/>
            <a:ext cx="301686" cy="369332"/>
          </a:xfrm>
          <a:prstGeom prst="rect">
            <a:avLst/>
          </a:prstGeom>
          <a:noFill/>
        </p:spPr>
        <p:txBody>
          <a:bodyPr wrap="none" rtlCol="0">
            <a:spAutoFit/>
          </a:bodyPr>
          <a:lstStyle/>
          <a:p>
            <a:r>
              <a:rPr lang="en-GB" dirty="0">
                <a:solidFill>
                  <a:srgbClr val="FF0000"/>
                </a:solidFill>
              </a:rPr>
              <a:t>*</a:t>
            </a:r>
          </a:p>
        </p:txBody>
      </p:sp>
    </p:spTree>
    <p:extLst>
      <p:ext uri="{BB962C8B-B14F-4D97-AF65-F5344CB8AC3E}">
        <p14:creationId xmlns:p14="http://schemas.microsoft.com/office/powerpoint/2010/main" val="85079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8308" y="3807509"/>
            <a:ext cx="6181856" cy="1570832"/>
          </a:xfrm>
          <a:prstGeom prst="rect">
            <a:avLst/>
          </a:prstGeom>
        </p:spPr>
      </p:pic>
      <p:sp>
        <p:nvSpPr>
          <p:cNvPr id="6" name="Title 5">
            <a:extLst>
              <a:ext uri="{FF2B5EF4-FFF2-40B4-BE49-F238E27FC236}">
                <a16:creationId xmlns:a16="http://schemas.microsoft.com/office/drawing/2014/main" id="{5EC446AA-E6C3-0247-A1BF-F3A5BF111D1F}"/>
              </a:ext>
            </a:extLst>
          </p:cNvPr>
          <p:cNvSpPr>
            <a:spLocks noGrp="1"/>
          </p:cNvSpPr>
          <p:nvPr>
            <p:ph type="title"/>
          </p:nvPr>
        </p:nvSpPr>
        <p:spPr/>
        <p:txBody>
          <a:bodyPr/>
          <a:lstStyle/>
          <a:p>
            <a:r>
              <a:rPr lang="en-US" dirty="0"/>
              <a:t>Holon?</a:t>
            </a:r>
          </a:p>
        </p:txBody>
      </p:sp>
      <p:sp>
        <p:nvSpPr>
          <p:cNvPr id="7" name="Content Placeholder 2">
            <a:extLst>
              <a:ext uri="{FF2B5EF4-FFF2-40B4-BE49-F238E27FC236}">
                <a16:creationId xmlns:a16="http://schemas.microsoft.com/office/drawing/2014/main" id="{2DC5476E-1FE3-AB4E-8F42-19BBCF22C131}"/>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 </a:t>
            </a:r>
            <a:r>
              <a:rPr lang="en-GB" i="1" dirty="0"/>
              <a:t>holon</a:t>
            </a:r>
            <a:r>
              <a:rPr lang="en-GB" dirty="0"/>
              <a:t> is a self-describing system that appears as a whole when viewed from above whilst potentially comprising multiple subsystems when viewed from below</a:t>
            </a:r>
            <a:endParaRPr lang="en-GB" sz="2200" dirty="0"/>
          </a:p>
          <a:p>
            <a:r>
              <a:rPr lang="en-GB" dirty="0"/>
              <a:t>A holon is described using an </a:t>
            </a:r>
            <a:r>
              <a:rPr lang="en-GB" i="1" dirty="0"/>
              <a:t>ontology</a:t>
            </a:r>
            <a:r>
              <a:rPr lang="en-GB" dirty="0"/>
              <a:t> that can be</a:t>
            </a:r>
          </a:p>
          <a:p>
            <a:pPr lvl="1"/>
            <a:r>
              <a:rPr lang="en-GB" dirty="0"/>
              <a:t>advertised</a:t>
            </a:r>
          </a:p>
          <a:p>
            <a:pPr lvl="1"/>
            <a:r>
              <a:rPr lang="en-GB" dirty="0"/>
              <a:t>discovered</a:t>
            </a:r>
          </a:p>
          <a:p>
            <a:pPr lvl="1"/>
            <a:r>
              <a:rPr lang="en-GB" dirty="0"/>
              <a:t>used to reason about </a:t>
            </a:r>
            <a:br>
              <a:rPr lang="en-GB" dirty="0"/>
            </a:br>
            <a:r>
              <a:rPr lang="en-GB" dirty="0"/>
              <a:t>opportunistic composition</a:t>
            </a:r>
          </a:p>
        </p:txBody>
      </p:sp>
      <p:pic>
        <p:nvPicPr>
          <p:cNvPr id="2" name="Picture 1" descr="Graphical user interface, application&#10;&#10;Description automatically generated">
            <a:extLst>
              <a:ext uri="{FF2B5EF4-FFF2-40B4-BE49-F238E27FC236}">
                <a16:creationId xmlns:a16="http://schemas.microsoft.com/office/drawing/2014/main" id="{B39219BC-9C81-88BD-331F-8E50B49E556A}"/>
              </a:ext>
            </a:extLst>
          </p:cNvPr>
          <p:cNvPicPr>
            <a:picLocks noChangeAspect="1"/>
          </p:cNvPicPr>
          <p:nvPr/>
        </p:nvPicPr>
        <p:blipFill rotWithShape="1">
          <a:blip r:embed="rId4">
            <a:extLst>
              <a:ext uri="{28A0092B-C50C-407E-A947-70E740481C1C}">
                <a14:useLocalDpi xmlns:a14="http://schemas.microsoft.com/office/drawing/2010/main" val="0"/>
              </a:ext>
            </a:extLst>
          </a:blip>
          <a:srcRect l="42455" t="79182" r="12469"/>
          <a:stretch/>
        </p:blipFill>
        <p:spPr>
          <a:xfrm>
            <a:off x="8880764" y="188623"/>
            <a:ext cx="3117273" cy="796815"/>
          </a:xfrm>
          <a:prstGeom prst="rect">
            <a:avLst/>
          </a:prstGeom>
        </p:spPr>
      </p:pic>
    </p:spTree>
    <p:extLst>
      <p:ext uri="{BB962C8B-B14F-4D97-AF65-F5344CB8AC3E}">
        <p14:creationId xmlns:p14="http://schemas.microsoft.com/office/powerpoint/2010/main" val="1405906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41880"/>
            <a:ext cx="10515600" cy="732953"/>
          </a:xfrm>
        </p:spPr>
        <p:txBody>
          <a:bodyPr>
            <a:normAutofit/>
          </a:bodyPr>
          <a:lstStyle/>
          <a:p>
            <a:r>
              <a:rPr lang="en-GB" dirty="0"/>
              <a:t>What is an ontology?</a:t>
            </a:r>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6382" y="3631042"/>
            <a:ext cx="4525886" cy="2021587"/>
          </a:xfrm>
          <a:prstGeom prst="rect">
            <a:avLst/>
          </a:prstGeom>
        </p:spPr>
      </p:pic>
      <p:sp>
        <p:nvSpPr>
          <p:cNvPr id="6" name="Content Placeholder 2">
            <a:extLst>
              <a:ext uri="{FF2B5EF4-FFF2-40B4-BE49-F238E27FC236}">
                <a16:creationId xmlns:a16="http://schemas.microsoft.com/office/drawing/2014/main" id="{8B2C7F75-1637-BC43-BE72-CAD97268B83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An ontology is an abstract model of the world, or some domain</a:t>
            </a:r>
          </a:p>
          <a:p>
            <a:r>
              <a:rPr lang="en-GB" dirty="0"/>
              <a:t>An ontology introduces a vocabulary that is relevant to the domain</a:t>
            </a:r>
          </a:p>
          <a:p>
            <a:pPr lvl="1">
              <a:buFont typeface="Courier New" panose="02070309020205020404" pitchFamily="49" charset="0"/>
              <a:buChar char="o"/>
            </a:pPr>
            <a:r>
              <a:rPr lang="en-GB" dirty="0"/>
              <a:t>Explicitly defines concepts, properties, relations, and constraints</a:t>
            </a:r>
          </a:p>
        </p:txBody>
      </p:sp>
      <p:pic>
        <p:nvPicPr>
          <p:cNvPr id="4" name="Picture 3" descr="Graphical user interface, application&#10;&#10;Description automatically generated">
            <a:extLst>
              <a:ext uri="{FF2B5EF4-FFF2-40B4-BE49-F238E27FC236}">
                <a16:creationId xmlns:a16="http://schemas.microsoft.com/office/drawing/2014/main" id="{B5B01327-8864-6C42-580C-BE6515D504F1}"/>
              </a:ext>
            </a:extLst>
          </p:cNvPr>
          <p:cNvPicPr>
            <a:picLocks noChangeAspect="1"/>
          </p:cNvPicPr>
          <p:nvPr/>
        </p:nvPicPr>
        <p:blipFill rotWithShape="1">
          <a:blip r:embed="rId3">
            <a:extLst>
              <a:ext uri="{28A0092B-C50C-407E-A947-70E740481C1C}">
                <a14:useLocalDpi xmlns:a14="http://schemas.microsoft.com/office/drawing/2010/main" val="0"/>
              </a:ext>
            </a:extLst>
          </a:blip>
          <a:srcRect l="42455" t="79182" r="12469"/>
          <a:stretch/>
        </p:blipFill>
        <p:spPr>
          <a:xfrm>
            <a:off x="8880764" y="188623"/>
            <a:ext cx="3117273" cy="796815"/>
          </a:xfrm>
          <a:prstGeom prst="rect">
            <a:avLst/>
          </a:prstGeom>
        </p:spPr>
      </p:pic>
    </p:spTree>
    <p:extLst>
      <p:ext uri="{BB962C8B-B14F-4D97-AF65-F5344CB8AC3E}">
        <p14:creationId xmlns:p14="http://schemas.microsoft.com/office/powerpoint/2010/main" val="30137997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13858</TotalTime>
  <Words>2215</Words>
  <Application>Microsoft Macintosh PowerPoint</Application>
  <PresentationFormat>Widescreen</PresentationFormat>
  <Paragraphs>315</Paragraphs>
  <Slides>32</Slides>
  <Notes>20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Arial</vt:lpstr>
      <vt:lpstr>Calibri</vt:lpstr>
      <vt:lpstr>Candara</vt:lpstr>
      <vt:lpstr>Consolas</vt:lpstr>
      <vt:lpstr>Courier New</vt:lpstr>
      <vt:lpstr>Lato</vt:lpstr>
      <vt:lpstr>LinLibertineT</vt:lpstr>
      <vt:lpstr>NimbusRomNo9L</vt:lpstr>
      <vt:lpstr>Raleway</vt:lpstr>
      <vt:lpstr>Wingdings</vt:lpstr>
      <vt:lpstr>Office Theme</vt:lpstr>
      <vt:lpstr>Automatic Composition in IoT Systems</vt:lpstr>
      <vt:lpstr>The Rise in IoT Uptake</vt:lpstr>
      <vt:lpstr>Problem Statement</vt:lpstr>
      <vt:lpstr>Approach Overview</vt:lpstr>
      <vt:lpstr>High-level Vision</vt:lpstr>
      <vt:lpstr>Problem and Solution</vt:lpstr>
      <vt:lpstr>Problem and Solution</vt:lpstr>
      <vt:lpstr>Holon?</vt:lpstr>
      <vt:lpstr>What is an ontology?</vt:lpstr>
      <vt:lpstr>Specifying a Holon</vt:lpstr>
      <vt:lpstr>PowerPoint Presentation</vt:lpstr>
      <vt:lpstr>PowerPoint Presentation</vt:lpstr>
      <vt:lpstr>Composition</vt:lpstr>
      <vt:lpstr>Hetero-Genius Architecture</vt:lpstr>
      <vt:lpstr>Sample Response – Classical</vt:lpstr>
      <vt:lpstr>Sample Response – Holon DSL</vt:lpstr>
      <vt:lpstr>Graphical Workflow – HolonCraft</vt:lpstr>
      <vt:lpstr>Knowledge Extraction</vt:lpstr>
      <vt:lpstr>Knowledge Extraction</vt:lpstr>
      <vt:lpstr>PowerPoint Presentation</vt:lpstr>
      <vt:lpstr>PowerPoint Presentation</vt:lpstr>
      <vt:lpstr>here be backup slides</vt:lpstr>
      <vt:lpstr>FAQ/Cs</vt:lpstr>
      <vt:lpstr>Research Focus</vt:lpstr>
      <vt:lpstr>Approach</vt:lpstr>
      <vt:lpstr>PowerPoint Presentation</vt:lpstr>
      <vt:lpstr>Concertizing an Abstract Workflow</vt:lpstr>
      <vt:lpstr>Addressing Interoperability</vt:lpstr>
      <vt:lpstr>Evaluation – Overview</vt:lpstr>
      <vt:lpstr>Evaluation – Procedure</vt:lpstr>
      <vt:lpstr>Results – Productivity</vt:lpstr>
      <vt:lpstr>Results – Correctness</vt:lpstr>
    </vt:vector>
  </TitlesOfParts>
  <Company>Lancaster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Nundloll, Vatsala</dc:creator>
  <cp:lastModifiedBy>Yehia Elkhatib</cp:lastModifiedBy>
  <cp:revision>36</cp:revision>
  <dcterms:created xsi:type="dcterms:W3CDTF">2020-01-08T13:50:59Z</dcterms:created>
  <dcterms:modified xsi:type="dcterms:W3CDTF">2024-05-03T12:40:30Z</dcterms:modified>
</cp:coreProperties>
</file>